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F4B"/>
    <a:srgbClr val="AC6333"/>
    <a:srgbClr val="E9BAB2"/>
    <a:srgbClr val="FFFFFF"/>
    <a:srgbClr val="1B6A65"/>
    <a:srgbClr val="464A53"/>
    <a:srgbClr val="986767"/>
    <a:srgbClr val="C6C6C6"/>
    <a:srgbClr val="BEC6CC"/>
    <a:srgbClr val="AD9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DAE16-F92B-40FA-A52D-AA5F7BF97432}" v="186" dt="2024-10-20T19:31:38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80630" autoAdjust="0"/>
  </p:normalViewPr>
  <p:slideViewPr>
    <p:cSldViewPr snapToGrid="0">
      <p:cViewPr>
        <p:scale>
          <a:sx n="50" d="100"/>
          <a:sy n="50" d="100"/>
        </p:scale>
        <p:origin x="933" y="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555B6-6424-4E75-8F95-56274C0C65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09324-C714-4481-8690-569A1A23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1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D849-79F7-6793-E45B-D33CB65F6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9D1F78-3EF9-DC52-59B9-0CD280F41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6441E-DC2E-3DF4-F1AB-4DCADE24C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D0E49-FE40-3C48-F223-63D72CA88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13D3A-09FD-2234-805B-06382F5E3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1C4D4-FAC2-A7CF-AB1C-34BE15F57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3E366-777E-6B8E-1BEA-BDB36CB2C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4F148-4795-AB7A-D3BD-EFA8567F3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F259-C5A9-6331-D705-C8AB9D0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24B0E-395C-B972-2BCF-96A29AD08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B6D27-0F01-C846-BFDC-A2AD4627E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76B47-55F9-2628-99D8-972323A14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A75D-9549-9C74-E08B-76D14AA7C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4C199-2CD7-2683-5538-E3D3AF34F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C4F9E-7961-B3E7-0BC2-ED7DFBF19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F0A71-299A-527D-B52C-9591497B6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4C93-1026-66C2-14C6-C24CF76C1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3C9E1-53E8-3327-F72C-BFD45AA76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F06B3-7322-5C82-D9E8-18C7C3521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1BDC0-070A-BEAF-4B7A-8F0E992EE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5AF1-3883-A5EB-9735-CE7366A3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AE82F-8B1B-1CAB-798D-9A68E1E67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89866-A3CC-E76C-9781-A526B2E5A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C4831-588C-80EF-94B1-25B7041B2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7FA87-FC1F-0437-C748-F7278138C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18BAB-C1CF-6966-171A-A3CF6E049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B0444-CD62-3DA9-3138-79D202977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75A78-0E2C-FC11-47AB-9204FB5C1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8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768F5-3F96-901D-69CF-EA9CFD35E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47BE7-E11F-9581-08D1-B5F6A2F95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81FA5-6EE9-0704-063B-595D7F334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F86A0-0F09-6F6B-4C22-80F069D20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EA65C-ACF1-DE14-E469-F90D38E7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6E6E4-06CD-017F-A603-DA09ED42C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1A268-C701-BB1E-B869-D8A854D83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98B6F-596B-38E3-4026-BA0C15DC6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8952-1DFB-E3A9-8198-758464301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66F8E-9FB3-5400-EAF7-23AF520DE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09C3D1-7584-E667-EA7D-A1796B008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54DD-3EC5-CB7F-5C50-BB1F7153F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01619-D0FE-2DA4-90F6-931FF849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48B86-3765-F08A-5BD2-C5225A486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14A7D-57FE-2020-FF3A-436E0154B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our selves – </a:t>
            </a:r>
            <a:r>
              <a:rPr lang="en-US" dirty="0" err="1"/>
              <a:t>mindf</a:t>
            </a:r>
            <a:endParaRPr lang="en-US" dirty="0"/>
          </a:p>
          <a:p>
            <a:r>
              <a:rPr lang="en-US"/>
              <a:t>https://www.youtube.com/watch?v=XDCJsJmstlkulness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7A1F4-C5ED-B634-93A6-237A586AC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9324-C714-4481-8690-569A1A23D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2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57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3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2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99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sv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0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1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2.jpg"/><Relationship Id="rId5" Type="http://schemas.openxmlformats.org/officeDocument/2006/relationships/image" Target="../media/image10.jpg"/><Relationship Id="rId10" Type="http://schemas.openxmlformats.org/officeDocument/2006/relationships/image" Target="../media/image6.jpg"/><Relationship Id="rId4" Type="http://schemas.openxmlformats.org/officeDocument/2006/relationships/image" Target="../media/image9.jp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18ED-07B2-EA81-A968-52D6C32A10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31D06BBE-DA06-3931-38B6-BE71C85ACADF}"/>
              </a:ext>
            </a:extLst>
          </p:cNvPr>
          <p:cNvSpPr/>
          <p:nvPr/>
        </p:nvSpPr>
        <p:spPr>
          <a:xfrm>
            <a:off x="5711732" y="732064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CB24F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EFE35D8F-F274-6CD9-38D6-63D07793D466}"/>
              </a:ext>
            </a:extLst>
          </p:cNvPr>
          <p:cNvSpPr/>
          <p:nvPr/>
        </p:nvSpPr>
        <p:spPr>
          <a:xfrm>
            <a:off x="6936374" y="1512026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CB24F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7F25BDEC-DFB7-7419-72C3-A39421717A97}"/>
              </a:ext>
            </a:extLst>
          </p:cNvPr>
          <p:cNvSpPr/>
          <p:nvPr/>
        </p:nvSpPr>
        <p:spPr>
          <a:xfrm>
            <a:off x="8193674" y="1197973"/>
            <a:ext cx="1110343" cy="41572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CB24F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EE556A53-7A3D-E2A6-CBFC-10C19B1341C1}"/>
              </a:ext>
            </a:extLst>
          </p:cNvPr>
          <p:cNvSpPr/>
          <p:nvPr/>
        </p:nvSpPr>
        <p:spPr>
          <a:xfrm>
            <a:off x="9456417" y="933450"/>
            <a:ext cx="1110343" cy="46863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CB24F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B44DDE71-93BC-ACF3-D764-1A455626A0C3}"/>
              </a:ext>
            </a:extLst>
          </p:cNvPr>
          <p:cNvSpPr/>
          <p:nvPr/>
        </p:nvSpPr>
        <p:spPr>
          <a:xfrm>
            <a:off x="10702831" y="732064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CB24F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C5ED7D2A-5BA9-2874-8F25-B2CB9755EF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582026" y="4704543"/>
            <a:ext cx="914400" cy="914400"/>
          </a:xfrm>
          <a:prstGeom prst="ellipse">
            <a:avLst/>
          </a:prstGeom>
        </p:spPr>
      </p:pic>
      <p:pic>
        <p:nvPicPr>
          <p:cNvPr id="15" name="Picture 14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26795786-2909-38BA-2CBA-5C2507853F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13033" y="5980086"/>
            <a:ext cx="914400" cy="914400"/>
          </a:xfrm>
          <a:prstGeom prst="ellipse">
            <a:avLst/>
          </a:prstGeom>
        </p:spPr>
      </p:pic>
      <p:pic>
        <p:nvPicPr>
          <p:cNvPr id="17" name="Picture 16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262B6CDF-C40A-2850-A2FB-5002F15AA5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13033" y="7255629"/>
            <a:ext cx="914400" cy="914400"/>
          </a:xfrm>
          <a:prstGeom prst="ellipse">
            <a:avLst/>
          </a:prstGeom>
        </p:spPr>
      </p:pic>
      <p:pic>
        <p:nvPicPr>
          <p:cNvPr id="19" name="Picture 18" descr="A lit candles on a plate&#10;&#10;Description automatically generated">
            <a:extLst>
              <a:ext uri="{FF2B5EF4-FFF2-40B4-BE49-F238E27FC236}">
                <a16:creationId xmlns:a16="http://schemas.microsoft.com/office/drawing/2014/main" id="{77990D1C-3BED-A0F0-7D54-D66A77CF50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13033" y="8531172"/>
            <a:ext cx="914400" cy="914400"/>
          </a:xfrm>
          <a:prstGeom prst="ellipse">
            <a:avLst/>
          </a:prstGeom>
        </p:spPr>
      </p:pic>
      <p:pic>
        <p:nvPicPr>
          <p:cNvPr id="21" name="Picture 20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13006EEC-5CA5-AC3F-24F3-37263BDB80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13033" y="9806715"/>
            <a:ext cx="914400" cy="914400"/>
          </a:xfrm>
          <a:prstGeom prst="ellipse">
            <a:avLst/>
          </a:prstGeom>
        </p:spPr>
      </p:pic>
      <p:pic>
        <p:nvPicPr>
          <p:cNvPr id="23" name="Picture 22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FE597B07-BE23-2ED6-84F0-21B2811BF7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98633" y="11082258"/>
            <a:ext cx="914400" cy="914400"/>
          </a:xfrm>
          <a:prstGeom prst="ellipse">
            <a:avLst/>
          </a:prstGeom>
        </p:spPr>
      </p:pic>
      <p:pic>
        <p:nvPicPr>
          <p:cNvPr id="25" name="Picture 2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7AC81FE8-5F2C-7849-2779-083CDD156A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13033" y="12357801"/>
            <a:ext cx="914400" cy="914400"/>
          </a:xfrm>
          <a:prstGeom prst="ellipse">
            <a:avLst/>
          </a:prstGeom>
        </p:spPr>
      </p:pic>
      <p:pic>
        <p:nvPicPr>
          <p:cNvPr id="27" name="Picture 26" descr="A close-up of a chess piece&#10;&#10;Description automatically generated">
            <a:extLst>
              <a:ext uri="{FF2B5EF4-FFF2-40B4-BE49-F238E27FC236}">
                <a16:creationId xmlns:a16="http://schemas.microsoft.com/office/drawing/2014/main" id="{8D7C71B0-404A-F991-3C19-D79A4925D0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13033" y="13633344"/>
            <a:ext cx="914400" cy="914400"/>
          </a:xfrm>
          <a:prstGeom prst="ellipse">
            <a:avLst/>
          </a:prstGeom>
        </p:spPr>
      </p:pic>
      <p:pic>
        <p:nvPicPr>
          <p:cNvPr id="29" name="Picture 28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449654DB-9A08-BA72-C0CC-8948B7535B8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582026" y="14908887"/>
            <a:ext cx="914400" cy="914400"/>
          </a:xfrm>
          <a:prstGeom prst="ellipse">
            <a:avLst/>
          </a:prstGeom>
        </p:spPr>
      </p:pic>
      <p:pic>
        <p:nvPicPr>
          <p:cNvPr id="31" name="Picture 30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2F2C8566-C8E5-8931-888C-F35EC485FBF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582026" y="16184430"/>
            <a:ext cx="914400" cy="914400"/>
          </a:xfrm>
          <a:prstGeom prst="ellipse">
            <a:avLst/>
          </a:prstGeom>
        </p:spPr>
      </p:pic>
      <p:pic>
        <p:nvPicPr>
          <p:cNvPr id="35" name="Picture 34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415568DA-DDB4-3F85-3B1E-98324BA8B2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82026" y="17459975"/>
            <a:ext cx="914400" cy="914400"/>
          </a:xfrm>
          <a:prstGeom prst="ellipse">
            <a:avLst/>
          </a:prstGeom>
        </p:spPr>
      </p:pic>
      <p:pic>
        <p:nvPicPr>
          <p:cNvPr id="39" name="Picture 38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A3418302-1096-3E6A-E36D-A462BDAE7B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187413" y="2514600"/>
            <a:ext cx="1828800" cy="1828800"/>
          </a:xfrm>
          <a:prstGeom prst="ellipse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25A7F99-2754-6031-35D3-649D4634000A}"/>
              </a:ext>
            </a:extLst>
          </p:cNvPr>
          <p:cNvSpPr txBox="1"/>
          <p:nvPr/>
        </p:nvSpPr>
        <p:spPr>
          <a:xfrm>
            <a:off x="2230076" y="2932328"/>
            <a:ext cx="3187608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Centering Ourselves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E5F02E-13B3-4045-8553-99EF9EED4E7F}"/>
              </a:ext>
            </a:extLst>
          </p:cNvPr>
          <p:cNvSpPr txBox="1"/>
          <p:nvPr/>
        </p:nvSpPr>
        <p:spPr>
          <a:xfrm>
            <a:off x="2116863" y="3464007"/>
            <a:ext cx="3187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aramond" panose="02020404030301010803" pitchFamily="18" charset="0"/>
              </a:rPr>
              <a:t>Remembering the ways you honor people or moments when you have been honored</a:t>
            </a:r>
          </a:p>
        </p:txBody>
      </p:sp>
    </p:spTree>
    <p:extLst>
      <p:ext uri="{BB962C8B-B14F-4D97-AF65-F5344CB8AC3E}">
        <p14:creationId xmlns:p14="http://schemas.microsoft.com/office/powerpoint/2010/main" val="88301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221FF2-05AD-4D37-2912-8E0C31FD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6D1789-DDDD-357D-C889-7578EDEDF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45A40-C8C1-EBD5-D95D-3E3C401A4F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36E5C640-8FD8-A2AE-6F3D-7A711DA9D391}"/>
              </a:ext>
            </a:extLst>
          </p:cNvPr>
          <p:cNvSpPr/>
          <p:nvPr/>
        </p:nvSpPr>
        <p:spPr>
          <a:xfrm>
            <a:off x="5749831" y="914127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BEC6CC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5AB32082-3DBD-AC77-24F4-7DCBC0C1D3B4}"/>
              </a:ext>
            </a:extLst>
          </p:cNvPr>
          <p:cNvSpPr/>
          <p:nvPr/>
        </p:nvSpPr>
        <p:spPr>
          <a:xfrm>
            <a:off x="6930931" y="1694089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BEC6CC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BC92A340-F677-45D9-05E7-E77EEF348A2B}"/>
              </a:ext>
            </a:extLst>
          </p:cNvPr>
          <p:cNvSpPr/>
          <p:nvPr/>
        </p:nvSpPr>
        <p:spPr>
          <a:xfrm>
            <a:off x="8193674" y="1190353"/>
            <a:ext cx="1110343" cy="453662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BEC6CC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F6584253-86D3-6E20-723F-CA8283F7CC94}"/>
              </a:ext>
            </a:extLst>
          </p:cNvPr>
          <p:cNvSpPr/>
          <p:nvPr/>
        </p:nvSpPr>
        <p:spPr>
          <a:xfrm>
            <a:off x="9440088" y="1115513"/>
            <a:ext cx="1110343" cy="46863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BEC6CC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6AA4E358-AE66-9091-FE20-D8A30FD0953D}"/>
              </a:ext>
            </a:extLst>
          </p:cNvPr>
          <p:cNvSpPr/>
          <p:nvPr/>
        </p:nvSpPr>
        <p:spPr>
          <a:xfrm>
            <a:off x="10702831" y="634228"/>
            <a:ext cx="1110343" cy="564887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BEC6CC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18432092-4496-69BA-5DBC-7855FD4EE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462219" y="-7613906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49C4E356-04ED-3CF5-0292-FF1E10CE19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93226" y="-6352312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2CBE859B-883B-5CE7-0A94-96C9A8852B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93226" y="-5090718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46846703-C889-4F01-0DF3-54E9C627D0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93226" y="-3829124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4C48E377-C59E-37AC-5250-5F68C688B5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93226" y="-2567530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AE64EA8C-8F51-CA30-70F9-2D42A626D5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78826" y="-1305936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24F0700F-16ED-2F63-79E2-90FADC883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93226" y="-44342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3C61A7B0-CC3F-45C9-E73B-DE53F525C7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93226" y="1217252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CC4B4D5E-386E-F257-44E2-F6720258B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137829" y="2478846"/>
            <a:ext cx="1828800" cy="18288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9474438A-76D1-A068-C035-81D6073132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569155" y="465484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64B452F7-74C6-E4C5-BDC7-749ED6A66D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69155" y="5916431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0944CC80-F2B5-45DA-9DA3-8A9D445797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462219" y="-88755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9C0B30-BD4F-8045-832D-A21F5D33A491}"/>
              </a:ext>
            </a:extLst>
          </p:cNvPr>
          <p:cNvSpPr txBox="1"/>
          <p:nvPr/>
        </p:nvSpPr>
        <p:spPr>
          <a:xfrm>
            <a:off x="2128128" y="2782669"/>
            <a:ext cx="173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Metaphor of a greenhouse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AAB3A5-15CF-2F09-1862-FF7322881CE6}"/>
              </a:ext>
            </a:extLst>
          </p:cNvPr>
          <p:cNvSpPr txBox="1"/>
          <p:nvPr/>
        </p:nvSpPr>
        <p:spPr>
          <a:xfrm>
            <a:off x="2733628" y="3458663"/>
            <a:ext cx="290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Garamond" panose="02020404030301010803" pitchFamily="18" charset="0"/>
              </a:rPr>
              <a:t>A developmental marker of our ongoing maturity and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3719354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20251-4DE1-827E-87DB-9E4560711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9274C7-307C-7FE4-4DCE-B597CE690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3DD22-EEBF-646C-46BC-F90B8F1166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7B066191-BD4E-1D50-7901-0A794B5E39E0}"/>
              </a:ext>
            </a:extLst>
          </p:cNvPr>
          <p:cNvSpPr/>
          <p:nvPr/>
        </p:nvSpPr>
        <p:spPr>
          <a:xfrm>
            <a:off x="5689960" y="824048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464A53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A1561353-1C18-9D76-3649-FE001782E388}"/>
              </a:ext>
            </a:extLst>
          </p:cNvPr>
          <p:cNvSpPr/>
          <p:nvPr/>
        </p:nvSpPr>
        <p:spPr>
          <a:xfrm>
            <a:off x="6947260" y="1604010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464A53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7C9EDF53-6564-6C59-03B6-4C49F06C7844}"/>
              </a:ext>
            </a:extLst>
          </p:cNvPr>
          <p:cNvSpPr/>
          <p:nvPr/>
        </p:nvSpPr>
        <p:spPr>
          <a:xfrm>
            <a:off x="8193674" y="1090476"/>
            <a:ext cx="1110343" cy="455621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464A53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47BF0DD9-096D-78D4-5F9C-8F5F5C704CD4}"/>
              </a:ext>
            </a:extLst>
          </p:cNvPr>
          <p:cNvSpPr/>
          <p:nvPr/>
        </p:nvSpPr>
        <p:spPr>
          <a:xfrm>
            <a:off x="9456417" y="899432"/>
            <a:ext cx="1110343" cy="493830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464A53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B1E354C1-4106-0696-82B9-447DA743E9B9}"/>
              </a:ext>
            </a:extLst>
          </p:cNvPr>
          <p:cNvSpPr/>
          <p:nvPr/>
        </p:nvSpPr>
        <p:spPr>
          <a:xfrm>
            <a:off x="10697388" y="824048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464A53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D2F27ADE-B924-8444-D081-4187E78FF6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378826" y="-8990411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FC51E56A-6A6A-26C4-806B-D0CB7121C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-7703422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F6931945-16CF-716B-9AE3-C096B1C0F1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-6416433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CD14904A-9B28-B322-0158-BEA8C353BC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-5129444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81D70548-3595-DC71-135D-53300F22C5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-3842455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DCD963F4-9675-2B54-85CE-E624876F0E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95433" y="-2555466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15B8CC8E-E52A-518E-16FD-37E6DEA22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-1268477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D2B451CC-A8C6-429D-506D-0AA23C67F3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18512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8CBEF83E-5545-1241-2893-DB3E299A0C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378826" y="1305501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20DCCD5B-3FF4-D706-8CBB-3548D600EE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101780" y="2592490"/>
            <a:ext cx="1828800" cy="18288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1E7DE49C-BA92-E7B6-3513-12DAD2915C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45759" y="4793884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7609F9C0-CF2C-F91E-A02B-AE343557A8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378826" y="-102774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EE87D8-8B5E-E134-CDD7-12B7ECC461DE}"/>
              </a:ext>
            </a:extLst>
          </p:cNvPr>
          <p:cNvSpPr txBox="1"/>
          <p:nvPr/>
        </p:nvSpPr>
        <p:spPr>
          <a:xfrm>
            <a:off x="2209800" y="2274838"/>
            <a:ext cx="2924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Much like we all need our families, we also need a professional family – a </a:t>
            </a:r>
            <a:r>
              <a:rPr lang="en-US" sz="18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functional relational system to help us see ourselves, nurture each other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so that we may be more fruitful when we return to our places of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03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0251C-6BEF-F65D-5955-1F4F81A5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565553-6AC5-6533-D3C7-2EFCE6041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56AA7-9529-0480-EF20-4F37A74A2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327DC549-6737-118F-706A-5353923F80DA}"/>
              </a:ext>
            </a:extLst>
          </p:cNvPr>
          <p:cNvSpPr/>
          <p:nvPr/>
        </p:nvSpPr>
        <p:spPr>
          <a:xfrm>
            <a:off x="5711732" y="839288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1B6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63CF33A3-E9DB-A036-259E-549F9A6BB236}"/>
              </a:ext>
            </a:extLst>
          </p:cNvPr>
          <p:cNvSpPr/>
          <p:nvPr/>
        </p:nvSpPr>
        <p:spPr>
          <a:xfrm>
            <a:off x="6947260" y="1619250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1B6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1EED33B1-E174-3336-1698-583364705665}"/>
              </a:ext>
            </a:extLst>
          </p:cNvPr>
          <p:cNvSpPr/>
          <p:nvPr/>
        </p:nvSpPr>
        <p:spPr>
          <a:xfrm>
            <a:off x="8210003" y="1305197"/>
            <a:ext cx="1110343" cy="41572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1B6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EE027CFE-8361-25D1-D163-08786D745845}"/>
              </a:ext>
            </a:extLst>
          </p:cNvPr>
          <p:cNvSpPr/>
          <p:nvPr/>
        </p:nvSpPr>
        <p:spPr>
          <a:xfrm>
            <a:off x="9456417" y="1040674"/>
            <a:ext cx="1110343" cy="46863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1B6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68561563-57CD-4DC3-F3DF-00F1D7CBD9D0}"/>
              </a:ext>
            </a:extLst>
          </p:cNvPr>
          <p:cNvSpPr/>
          <p:nvPr/>
        </p:nvSpPr>
        <p:spPr>
          <a:xfrm>
            <a:off x="10719160" y="839288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1B6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B96C4628-5F8D-5452-714A-AC850D200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518166" y="-10020943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ABCE4591-DA34-36E4-B455-20EA525B1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49173" y="-8764286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1702FA37-A309-AD4D-75C4-E7BB5F0863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49173" y="-7507629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333AA937-3F14-DF24-4556-31422F9B5C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49173" y="-6250972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DFB88A82-0360-0B6F-FC7B-A8A28E766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49173" y="-4994315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3052328D-69C2-D527-E5A8-81FD53FF6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34773" y="-3737658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0BBCBA65-7559-11BF-8B32-146FEB091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49173" y="-2481001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78F1F2FA-E1F3-0765-1036-B479456324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49173" y="-1224344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AEEF8BE1-F944-5325-FBD5-DBA349C0F2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518166" y="32313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4E540A97-7184-18B5-041F-589F5FE8D2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518166" y="128897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EEFA9038-6D5E-B175-4941-4962CB973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62497" y="2545624"/>
            <a:ext cx="1828800" cy="18288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7517B30D-AACF-93A8-467E-B0D8D9A38F9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518166" y="-112776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5E6203-845B-7321-006E-1AF82514250C}"/>
              </a:ext>
            </a:extLst>
          </p:cNvPr>
          <p:cNvSpPr txBox="1"/>
          <p:nvPr/>
        </p:nvSpPr>
        <p:spPr>
          <a:xfrm>
            <a:off x="2384518" y="2976944"/>
            <a:ext cx="2964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Luminaries, 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we are indebted to you and warmed by you. 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88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63B3A9A1-A4DF-7FE5-8A92-028296AC0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239664" y="5943600"/>
            <a:ext cx="914400" cy="914400"/>
          </a:xfrm>
          <a:prstGeom prst="ellipse">
            <a:avLst/>
          </a:prstGeom>
        </p:spPr>
      </p:pic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D13CC327-256F-FCAA-8013-9D8E2BDE2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326092" y="5943600"/>
            <a:ext cx="914400" cy="914400"/>
          </a:xfrm>
          <a:prstGeom prst="ellipse">
            <a:avLst/>
          </a:prstGeom>
        </p:spPr>
      </p:pic>
      <p:pic>
        <p:nvPicPr>
          <p:cNvPr id="9" name="Picture 8" descr="A close-up of a chess piece&#10;&#10;Description automatically generated">
            <a:extLst>
              <a:ext uri="{FF2B5EF4-FFF2-40B4-BE49-F238E27FC236}">
                <a16:creationId xmlns:a16="http://schemas.microsoft.com/office/drawing/2014/main" id="{46C5D54A-FB89-850D-3C90-5FF2A9E7B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412520" y="5943600"/>
            <a:ext cx="914400" cy="914400"/>
          </a:xfrm>
          <a:prstGeom prst="ellipse">
            <a:avLst/>
          </a:prstGeom>
        </p:spPr>
      </p:pic>
      <p:pic>
        <p:nvPicPr>
          <p:cNvPr id="10" name="Picture 9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949D0A39-B8A8-8968-F66C-2A8DC6F25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2498948" y="5943600"/>
            <a:ext cx="914400" cy="914400"/>
          </a:xfrm>
          <a:prstGeom prst="ellipse">
            <a:avLst/>
          </a:prstGeom>
        </p:spPr>
      </p:pic>
      <p:pic>
        <p:nvPicPr>
          <p:cNvPr id="11" name="Picture 10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C67E9C9E-E57B-F291-89EC-922712E7C0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1585376" y="5943600"/>
            <a:ext cx="914400" cy="914400"/>
          </a:xfrm>
          <a:prstGeom prst="ellipse">
            <a:avLst/>
          </a:prstGeom>
        </p:spPr>
      </p:pic>
      <p:pic>
        <p:nvPicPr>
          <p:cNvPr id="12" name="Picture 11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640E9E1B-27EA-3B91-0C77-575FB76749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1804" y="5943600"/>
            <a:ext cx="914400" cy="914400"/>
          </a:xfrm>
          <a:prstGeom prst="ellipse">
            <a:avLst/>
          </a:prstGeom>
        </p:spPr>
      </p:pic>
      <p:pic>
        <p:nvPicPr>
          <p:cNvPr id="14" name="Picture 13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0480E8D1-AE6A-4547-8533-E1032C040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9807524" y="5943600"/>
            <a:ext cx="914400" cy="914400"/>
          </a:xfrm>
          <a:prstGeom prst="ellipse">
            <a:avLst/>
          </a:prstGeom>
        </p:spPr>
      </p:pic>
      <p:pic>
        <p:nvPicPr>
          <p:cNvPr id="15" name="Picture 14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5A6A78F0-A5BD-EF6D-FE6E-42D85B7CDE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8893952" y="5943600"/>
            <a:ext cx="914400" cy="914400"/>
          </a:xfrm>
          <a:prstGeom prst="ellipse">
            <a:avLst/>
          </a:prstGeom>
        </p:spPr>
      </p:pic>
      <p:pic>
        <p:nvPicPr>
          <p:cNvPr id="16" name="Picture 15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59164BB6-560A-F0CB-BDD8-2159AC3614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980380" y="5943600"/>
            <a:ext cx="914400" cy="914400"/>
          </a:xfrm>
          <a:prstGeom prst="ellipse">
            <a:avLst/>
          </a:prstGeom>
        </p:spPr>
      </p:pic>
      <p:pic>
        <p:nvPicPr>
          <p:cNvPr id="17" name="Picture 16" descr="A lit candles on a plate&#10;&#10;Description automatically generated">
            <a:extLst>
              <a:ext uri="{FF2B5EF4-FFF2-40B4-BE49-F238E27FC236}">
                <a16:creationId xmlns:a16="http://schemas.microsoft.com/office/drawing/2014/main" id="{2DA0223A-99D8-48C3-F46E-DA52597CF3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066808" y="5943600"/>
            <a:ext cx="914400" cy="914400"/>
          </a:xfrm>
          <a:prstGeom prst="ellipse">
            <a:avLst/>
          </a:prstGeom>
        </p:spPr>
      </p:pic>
      <p:pic>
        <p:nvPicPr>
          <p:cNvPr id="18" name="Picture 17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363BAA70-AFEE-0F02-5F57-889411ACA5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53236" y="5943600"/>
            <a:ext cx="914400" cy="914400"/>
          </a:xfrm>
          <a:prstGeom prst="ellipse">
            <a:avLst/>
          </a:prstGeom>
        </p:spPr>
      </p:pic>
      <p:pic>
        <p:nvPicPr>
          <p:cNvPr id="19" name="Picture 18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5B0E134D-5CB2-5A98-F042-B08248705E7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10721101" y="5943600"/>
            <a:ext cx="914400" cy="914400"/>
          </a:xfrm>
          <a:prstGeom prst="ellipse">
            <a:avLst/>
          </a:prstGeom>
        </p:spPr>
      </p:pic>
      <p:pic>
        <p:nvPicPr>
          <p:cNvPr id="20" name="Picture 19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13BB8059-D800-6F00-3139-9F4156D3F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238836" y="0"/>
            <a:ext cx="914400" cy="914400"/>
          </a:xfrm>
          <a:prstGeom prst="ellipse">
            <a:avLst/>
          </a:prstGeom>
        </p:spPr>
      </p:pic>
      <p:pic>
        <p:nvPicPr>
          <p:cNvPr id="21" name="Picture 20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CFE91B76-33E5-482F-BA80-C2A844BB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325264" y="0"/>
            <a:ext cx="914400" cy="914400"/>
          </a:xfrm>
          <a:prstGeom prst="ellipse">
            <a:avLst/>
          </a:prstGeom>
        </p:spPr>
      </p:pic>
      <p:pic>
        <p:nvPicPr>
          <p:cNvPr id="22" name="Picture 21" descr="A close-up of a chess piece&#10;&#10;Description automatically generated">
            <a:extLst>
              <a:ext uri="{FF2B5EF4-FFF2-40B4-BE49-F238E27FC236}">
                <a16:creationId xmlns:a16="http://schemas.microsoft.com/office/drawing/2014/main" id="{428C4592-1562-44DB-EF16-6F26C742B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411692" y="0"/>
            <a:ext cx="914400" cy="914400"/>
          </a:xfrm>
          <a:prstGeom prst="ellipse">
            <a:avLst/>
          </a:prstGeom>
        </p:spPr>
      </p:pic>
      <p:pic>
        <p:nvPicPr>
          <p:cNvPr id="23" name="Picture 22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FB47244B-B690-984A-09CB-0399CA924C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2498120" y="0"/>
            <a:ext cx="914400" cy="914400"/>
          </a:xfrm>
          <a:prstGeom prst="ellipse">
            <a:avLst/>
          </a:prstGeom>
        </p:spPr>
      </p:pic>
      <p:pic>
        <p:nvPicPr>
          <p:cNvPr id="24" name="Picture 23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8D305BA8-8F14-177F-99AC-7069495EA5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1584548" y="0"/>
            <a:ext cx="914400" cy="914400"/>
          </a:xfrm>
          <a:prstGeom prst="ellipse">
            <a:avLst/>
          </a:prstGeom>
        </p:spPr>
      </p:pic>
      <p:pic>
        <p:nvPicPr>
          <p:cNvPr id="25" name="Picture 24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19B542AC-5365-9B6C-E5D8-83B2DA48CD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0976" y="0"/>
            <a:ext cx="914400" cy="914400"/>
          </a:xfrm>
          <a:prstGeom prst="ellipse">
            <a:avLst/>
          </a:prstGeom>
        </p:spPr>
      </p:pic>
      <p:pic>
        <p:nvPicPr>
          <p:cNvPr id="26" name="Picture 25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DA655296-5914-CE2E-00FB-0396982BB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9806696" y="0"/>
            <a:ext cx="914400" cy="914400"/>
          </a:xfrm>
          <a:prstGeom prst="ellipse">
            <a:avLst/>
          </a:prstGeom>
        </p:spPr>
      </p:pic>
      <p:pic>
        <p:nvPicPr>
          <p:cNvPr id="27" name="Picture 26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87300BC7-828F-D522-0F61-9B820277DB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8893124" y="0"/>
            <a:ext cx="914400" cy="914400"/>
          </a:xfrm>
          <a:prstGeom prst="ellipse">
            <a:avLst/>
          </a:prstGeom>
        </p:spPr>
      </p:pic>
      <p:pic>
        <p:nvPicPr>
          <p:cNvPr id="28" name="Picture 27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1DF81394-04A1-65F3-7175-91649C701F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979552" y="0"/>
            <a:ext cx="914400" cy="914400"/>
          </a:xfrm>
          <a:prstGeom prst="ellipse">
            <a:avLst/>
          </a:prstGeom>
        </p:spPr>
      </p:pic>
      <p:pic>
        <p:nvPicPr>
          <p:cNvPr id="29" name="Picture 28" descr="A lit candles on a plate&#10;&#10;Description automatically generated">
            <a:extLst>
              <a:ext uri="{FF2B5EF4-FFF2-40B4-BE49-F238E27FC236}">
                <a16:creationId xmlns:a16="http://schemas.microsoft.com/office/drawing/2014/main" id="{BFB6F317-5FFF-C200-3DEC-800544C83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065980" y="0"/>
            <a:ext cx="914400" cy="914400"/>
          </a:xfrm>
          <a:prstGeom prst="ellipse">
            <a:avLst/>
          </a:prstGeom>
        </p:spPr>
      </p:pic>
      <p:pic>
        <p:nvPicPr>
          <p:cNvPr id="30" name="Picture 29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76CA71C4-7A19-5FF3-83F6-75CBFBB1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52408" y="0"/>
            <a:ext cx="914400" cy="914400"/>
          </a:xfrm>
          <a:prstGeom prst="ellipse">
            <a:avLst/>
          </a:prstGeom>
        </p:spPr>
      </p:pic>
      <p:pic>
        <p:nvPicPr>
          <p:cNvPr id="31" name="Picture 30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165E3CA6-BBB9-94C5-9913-97845B6FAA1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10720273" y="0"/>
            <a:ext cx="914400" cy="914400"/>
          </a:xfrm>
          <a:prstGeom prst="ellipse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7DF8A88-AD35-6C62-990B-B1750179FE98}"/>
              </a:ext>
            </a:extLst>
          </p:cNvPr>
          <p:cNvSpPr txBox="1"/>
          <p:nvPr/>
        </p:nvSpPr>
        <p:spPr>
          <a:xfrm>
            <a:off x="1833373" y="1618599"/>
            <a:ext cx="7796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00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So, whoever you are and wherever you are in your journey of integration, fight for equity or just need a respite to recharge your souls – </a:t>
            </a:r>
          </a:p>
          <a:p>
            <a:pPr algn="ctr"/>
            <a:r>
              <a:rPr lang="en-US" sz="4000" kern="100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Welcome home.</a:t>
            </a:r>
          </a:p>
          <a:p>
            <a:pPr algn="ctr"/>
            <a:r>
              <a:rPr lang="en-US" sz="4000" kern="100" dirty="0">
                <a:solidFill>
                  <a:srgbClr val="0070C0"/>
                </a:solidFill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4000" kern="100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Welcome to</a:t>
            </a:r>
            <a:endParaRPr lang="en-US" sz="40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2" name="Freeform 26">
            <a:extLst>
              <a:ext uri="{FF2B5EF4-FFF2-40B4-BE49-F238E27FC236}">
                <a16:creationId xmlns:a16="http://schemas.microsoft.com/office/drawing/2014/main" id="{DEA1C91E-E7C2-10F0-905F-ACBD9D51CAA4}"/>
              </a:ext>
            </a:extLst>
          </p:cNvPr>
          <p:cNvSpPr/>
          <p:nvPr/>
        </p:nvSpPr>
        <p:spPr>
          <a:xfrm>
            <a:off x="7780213" y="4102894"/>
            <a:ext cx="3493642" cy="1458595"/>
          </a:xfrm>
          <a:custGeom>
            <a:avLst/>
            <a:gdLst/>
            <a:ahLst/>
            <a:cxnLst/>
            <a:rect l="l" t="t" r="r" b="b"/>
            <a:pathLst>
              <a:path w="3493642" h="1458595">
                <a:moveTo>
                  <a:pt x="0" y="0"/>
                </a:moveTo>
                <a:lnTo>
                  <a:pt x="3493641" y="0"/>
                </a:lnTo>
                <a:lnTo>
                  <a:pt x="3493641" y="1458595"/>
                </a:lnTo>
                <a:lnTo>
                  <a:pt x="0" y="1458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id="{FC4053F7-9C09-D2C9-4349-9F72330851EF}"/>
              </a:ext>
            </a:extLst>
          </p:cNvPr>
          <p:cNvGrpSpPr/>
          <p:nvPr/>
        </p:nvGrpSpPr>
        <p:grpSpPr>
          <a:xfrm rot="-10800000">
            <a:off x="11633838" y="-1"/>
            <a:ext cx="396236" cy="6858001"/>
            <a:chOff x="0" y="0"/>
            <a:chExt cx="202879" cy="4956210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50328E39-ECC8-E7F0-4A1A-789916AF8585}"/>
                </a:ext>
              </a:extLst>
            </p:cNvPr>
            <p:cNvSpPr/>
            <p:nvPr/>
          </p:nvSpPr>
          <p:spPr>
            <a:xfrm>
              <a:off x="0" y="0"/>
              <a:ext cx="202879" cy="4956209"/>
            </a:xfrm>
            <a:custGeom>
              <a:avLst/>
              <a:gdLst/>
              <a:ahLst/>
              <a:cxnLst/>
              <a:rect l="l" t="t" r="r" b="b"/>
              <a:pathLst>
                <a:path w="202879" h="4956209">
                  <a:moveTo>
                    <a:pt x="0" y="0"/>
                  </a:moveTo>
                  <a:lnTo>
                    <a:pt x="202879" y="0"/>
                  </a:lnTo>
                  <a:lnTo>
                    <a:pt x="202879" y="4956209"/>
                  </a:lnTo>
                  <a:lnTo>
                    <a:pt x="0" y="4956209"/>
                  </a:lnTo>
                  <a:close/>
                </a:path>
              </a:pathLst>
            </a:custGeom>
            <a:solidFill>
              <a:srgbClr val="F38D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4">
              <a:extLst>
                <a:ext uri="{FF2B5EF4-FFF2-40B4-BE49-F238E27FC236}">
                  <a16:creationId xmlns:a16="http://schemas.microsoft.com/office/drawing/2014/main" id="{2476F800-A5C7-B566-294E-99BC90B99E15}"/>
                </a:ext>
              </a:extLst>
            </p:cNvPr>
            <p:cNvSpPr txBox="1"/>
            <p:nvPr/>
          </p:nvSpPr>
          <p:spPr>
            <a:xfrm>
              <a:off x="0" y="-19050"/>
              <a:ext cx="202879" cy="4975260"/>
            </a:xfrm>
            <a:prstGeom prst="rect">
              <a:avLst/>
            </a:prstGeom>
          </p:spPr>
          <p:txBody>
            <a:bodyPr lIns="27283" tIns="27283" rIns="27283" bIns="27283" rtlCol="0" anchor="ctr"/>
            <a:lstStyle/>
            <a:p>
              <a:pPr algn="ctr">
                <a:lnSpc>
                  <a:spcPts val="1108"/>
                </a:lnSpc>
              </a:pPr>
              <a:endParaRPr/>
            </a:p>
          </p:txBody>
        </p:sp>
      </p:grpSp>
      <p:grpSp>
        <p:nvGrpSpPr>
          <p:cNvPr id="66" name="Group 17">
            <a:extLst>
              <a:ext uri="{FF2B5EF4-FFF2-40B4-BE49-F238E27FC236}">
                <a16:creationId xmlns:a16="http://schemas.microsoft.com/office/drawing/2014/main" id="{111D6442-EFB1-FED0-9F24-DC73950DA544}"/>
              </a:ext>
            </a:extLst>
          </p:cNvPr>
          <p:cNvGrpSpPr/>
          <p:nvPr/>
        </p:nvGrpSpPr>
        <p:grpSpPr>
          <a:xfrm rot="-5400000">
            <a:off x="5899404" y="-4901729"/>
            <a:ext cx="393192" cy="12192001"/>
            <a:chOff x="0" y="0"/>
            <a:chExt cx="202879" cy="8633388"/>
          </a:xfrm>
        </p:grpSpPr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C49F1F66-369D-0FF2-8DFB-2FD600CC79BF}"/>
                </a:ext>
              </a:extLst>
            </p:cNvPr>
            <p:cNvSpPr/>
            <p:nvPr/>
          </p:nvSpPr>
          <p:spPr>
            <a:xfrm>
              <a:off x="0" y="0"/>
              <a:ext cx="202879" cy="8633388"/>
            </a:xfrm>
            <a:custGeom>
              <a:avLst/>
              <a:gdLst/>
              <a:ahLst/>
              <a:cxnLst/>
              <a:rect l="l" t="t" r="r" b="b"/>
              <a:pathLst>
                <a:path w="202879" h="8633388">
                  <a:moveTo>
                    <a:pt x="0" y="0"/>
                  </a:moveTo>
                  <a:lnTo>
                    <a:pt x="202879" y="0"/>
                  </a:lnTo>
                  <a:lnTo>
                    <a:pt x="202879" y="8633388"/>
                  </a:lnTo>
                  <a:lnTo>
                    <a:pt x="0" y="8633388"/>
                  </a:lnTo>
                  <a:close/>
                </a:path>
              </a:pathLst>
            </a:custGeom>
            <a:solidFill>
              <a:srgbClr val="F38D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8DC7F3F1-5797-7CCD-7FF3-FAF0F72C55A7}"/>
                </a:ext>
              </a:extLst>
            </p:cNvPr>
            <p:cNvSpPr txBox="1"/>
            <p:nvPr/>
          </p:nvSpPr>
          <p:spPr>
            <a:xfrm>
              <a:off x="0" y="-19050"/>
              <a:ext cx="202879" cy="8652438"/>
            </a:xfrm>
            <a:prstGeom prst="rect">
              <a:avLst/>
            </a:prstGeom>
          </p:spPr>
          <p:txBody>
            <a:bodyPr lIns="27283" tIns="27283" rIns="27283" bIns="27283" rtlCol="0" anchor="ctr"/>
            <a:lstStyle/>
            <a:p>
              <a:pPr algn="ctr">
                <a:lnSpc>
                  <a:spcPts val="1108"/>
                </a:lnSpc>
              </a:pPr>
              <a:endParaRPr/>
            </a:p>
          </p:txBody>
        </p:sp>
      </p:grpSp>
      <p:grpSp>
        <p:nvGrpSpPr>
          <p:cNvPr id="69" name="Group 20">
            <a:extLst>
              <a:ext uri="{FF2B5EF4-FFF2-40B4-BE49-F238E27FC236}">
                <a16:creationId xmlns:a16="http://schemas.microsoft.com/office/drawing/2014/main" id="{AABB6C8B-816F-3F0D-33A3-4C1D5C34FAEE}"/>
              </a:ext>
            </a:extLst>
          </p:cNvPr>
          <p:cNvGrpSpPr/>
          <p:nvPr/>
        </p:nvGrpSpPr>
        <p:grpSpPr>
          <a:xfrm rot="-5400000">
            <a:off x="5937967" y="-581073"/>
            <a:ext cx="393192" cy="12296283"/>
            <a:chOff x="0" y="0"/>
            <a:chExt cx="202879" cy="8633388"/>
          </a:xfrm>
        </p:grpSpPr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72C05252-26A1-900B-0D1A-F4DA78C6D0D1}"/>
                </a:ext>
              </a:extLst>
            </p:cNvPr>
            <p:cNvSpPr/>
            <p:nvPr/>
          </p:nvSpPr>
          <p:spPr>
            <a:xfrm>
              <a:off x="0" y="0"/>
              <a:ext cx="202879" cy="8633388"/>
            </a:xfrm>
            <a:custGeom>
              <a:avLst/>
              <a:gdLst/>
              <a:ahLst/>
              <a:cxnLst/>
              <a:rect l="l" t="t" r="r" b="b"/>
              <a:pathLst>
                <a:path w="202879" h="8633388">
                  <a:moveTo>
                    <a:pt x="0" y="0"/>
                  </a:moveTo>
                  <a:lnTo>
                    <a:pt x="202879" y="0"/>
                  </a:lnTo>
                  <a:lnTo>
                    <a:pt x="202879" y="8633388"/>
                  </a:lnTo>
                  <a:lnTo>
                    <a:pt x="0" y="8633388"/>
                  </a:lnTo>
                  <a:close/>
                </a:path>
              </a:pathLst>
            </a:custGeom>
            <a:solidFill>
              <a:srgbClr val="F38D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22">
              <a:extLst>
                <a:ext uri="{FF2B5EF4-FFF2-40B4-BE49-F238E27FC236}">
                  <a16:creationId xmlns:a16="http://schemas.microsoft.com/office/drawing/2014/main" id="{0EF4B42C-2782-67BA-D7EC-B74444760984}"/>
                </a:ext>
              </a:extLst>
            </p:cNvPr>
            <p:cNvSpPr txBox="1"/>
            <p:nvPr/>
          </p:nvSpPr>
          <p:spPr>
            <a:xfrm>
              <a:off x="0" y="-19050"/>
              <a:ext cx="202879" cy="8652438"/>
            </a:xfrm>
            <a:prstGeom prst="rect">
              <a:avLst/>
            </a:prstGeom>
          </p:spPr>
          <p:txBody>
            <a:bodyPr lIns="27283" tIns="27283" rIns="27283" bIns="27283" rtlCol="0" anchor="ctr"/>
            <a:lstStyle/>
            <a:p>
              <a:pPr algn="ctr">
                <a:lnSpc>
                  <a:spcPts val="1108"/>
                </a:lnSpc>
              </a:pPr>
              <a:endParaRPr/>
            </a:p>
          </p:txBody>
        </p:sp>
      </p:grpSp>
      <p:grpSp>
        <p:nvGrpSpPr>
          <p:cNvPr id="72" name="Group 23">
            <a:extLst>
              <a:ext uri="{FF2B5EF4-FFF2-40B4-BE49-F238E27FC236}">
                <a16:creationId xmlns:a16="http://schemas.microsoft.com/office/drawing/2014/main" id="{82BC1EDD-BE5B-6011-A0E0-A69A74DD0C7E}"/>
              </a:ext>
            </a:extLst>
          </p:cNvPr>
          <p:cNvGrpSpPr/>
          <p:nvPr/>
        </p:nvGrpSpPr>
        <p:grpSpPr>
          <a:xfrm rot="-10800000">
            <a:off x="163307" y="0"/>
            <a:ext cx="393192" cy="6858000"/>
            <a:chOff x="0" y="0"/>
            <a:chExt cx="202879" cy="4678919"/>
          </a:xfrm>
        </p:grpSpPr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4D18E703-AAEE-DE5E-1549-4B6C07EA4D17}"/>
                </a:ext>
              </a:extLst>
            </p:cNvPr>
            <p:cNvSpPr/>
            <p:nvPr/>
          </p:nvSpPr>
          <p:spPr>
            <a:xfrm>
              <a:off x="0" y="0"/>
              <a:ext cx="202879" cy="4678919"/>
            </a:xfrm>
            <a:custGeom>
              <a:avLst/>
              <a:gdLst/>
              <a:ahLst/>
              <a:cxnLst/>
              <a:rect l="l" t="t" r="r" b="b"/>
              <a:pathLst>
                <a:path w="202879" h="4678919">
                  <a:moveTo>
                    <a:pt x="0" y="0"/>
                  </a:moveTo>
                  <a:lnTo>
                    <a:pt x="202879" y="0"/>
                  </a:lnTo>
                  <a:lnTo>
                    <a:pt x="202879" y="4678919"/>
                  </a:lnTo>
                  <a:lnTo>
                    <a:pt x="0" y="4678919"/>
                  </a:lnTo>
                  <a:close/>
                </a:path>
              </a:pathLst>
            </a:custGeom>
            <a:solidFill>
              <a:srgbClr val="F38D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25">
              <a:extLst>
                <a:ext uri="{FF2B5EF4-FFF2-40B4-BE49-F238E27FC236}">
                  <a16:creationId xmlns:a16="http://schemas.microsoft.com/office/drawing/2014/main" id="{27A351A0-4D73-71C7-0602-959DE584A2CA}"/>
                </a:ext>
              </a:extLst>
            </p:cNvPr>
            <p:cNvSpPr txBox="1"/>
            <p:nvPr/>
          </p:nvSpPr>
          <p:spPr>
            <a:xfrm>
              <a:off x="0" y="-19050"/>
              <a:ext cx="202879" cy="4697969"/>
            </a:xfrm>
            <a:prstGeom prst="rect">
              <a:avLst/>
            </a:prstGeom>
          </p:spPr>
          <p:txBody>
            <a:bodyPr lIns="27283" tIns="27283" rIns="27283" bIns="27283" rtlCol="0" anchor="ctr"/>
            <a:lstStyle/>
            <a:p>
              <a:pPr algn="ctr">
                <a:lnSpc>
                  <a:spcPts val="110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9136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55C8C-7B27-9A3C-9D5A-B8BFAFF7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233FD-3E01-FC04-1FB8-11ECFB5C8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E47899-311D-86F7-8623-3A6395D651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85A3511A-3E62-F88B-1859-1BEF247BDE8A}"/>
              </a:ext>
            </a:extLst>
          </p:cNvPr>
          <p:cNvSpPr/>
          <p:nvPr/>
        </p:nvSpPr>
        <p:spPr>
          <a:xfrm>
            <a:off x="5711732" y="1168853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E3E5E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A8264C99-BBEA-0F63-A84D-12F668496EAD}"/>
              </a:ext>
            </a:extLst>
          </p:cNvPr>
          <p:cNvSpPr/>
          <p:nvPr/>
        </p:nvSpPr>
        <p:spPr>
          <a:xfrm>
            <a:off x="6936374" y="1122045"/>
            <a:ext cx="1110343" cy="518268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E3E5E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6DF811C5-E39E-E43D-3CAB-8CA32F42656F}"/>
              </a:ext>
            </a:extLst>
          </p:cNvPr>
          <p:cNvSpPr/>
          <p:nvPr/>
        </p:nvSpPr>
        <p:spPr>
          <a:xfrm>
            <a:off x="8193674" y="1634762"/>
            <a:ext cx="1110343" cy="41572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E3E5E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1AC6C58C-5BC2-4C0E-9A1E-6D004AF2AF8B}"/>
              </a:ext>
            </a:extLst>
          </p:cNvPr>
          <p:cNvSpPr/>
          <p:nvPr/>
        </p:nvSpPr>
        <p:spPr>
          <a:xfrm>
            <a:off x="9456417" y="832757"/>
            <a:ext cx="1110343" cy="576126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E3E5E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A34C1-9043-14FF-8D09-B9EFD8FCD4ED}"/>
              </a:ext>
            </a:extLst>
          </p:cNvPr>
          <p:cNvSpPr/>
          <p:nvPr/>
        </p:nvSpPr>
        <p:spPr>
          <a:xfrm>
            <a:off x="10702831" y="1168853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E3E5E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76E846DB-9E50-3F27-C74C-5134DA9CB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77082" y="2639805"/>
            <a:ext cx="1828800" cy="1828800"/>
          </a:xfrm>
          <a:prstGeom prst="ellipse">
            <a:avLst/>
          </a:prstGeom>
        </p:spPr>
      </p:pic>
      <p:pic>
        <p:nvPicPr>
          <p:cNvPr id="12" name="Picture 11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F6E89D38-FAB8-9B53-6A29-08894CB81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50854" y="4823225"/>
            <a:ext cx="914400" cy="914400"/>
          </a:xfrm>
          <a:prstGeom prst="ellipse">
            <a:avLst/>
          </a:prstGeom>
        </p:spPr>
      </p:pic>
      <p:pic>
        <p:nvPicPr>
          <p:cNvPr id="13" name="Picture 12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B17294DE-03E5-4EF7-7BE5-E7F4807982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50854" y="6092245"/>
            <a:ext cx="914400" cy="914400"/>
          </a:xfrm>
          <a:prstGeom prst="ellipse">
            <a:avLst/>
          </a:prstGeom>
        </p:spPr>
      </p:pic>
      <p:pic>
        <p:nvPicPr>
          <p:cNvPr id="14" name="Picture 13" descr="A lit candles on a plate&#10;&#10;Description automatically generated">
            <a:extLst>
              <a:ext uri="{FF2B5EF4-FFF2-40B4-BE49-F238E27FC236}">
                <a16:creationId xmlns:a16="http://schemas.microsoft.com/office/drawing/2014/main" id="{082AD2C4-E819-F81A-3EF3-A6795FF6C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50854" y="7361265"/>
            <a:ext cx="914400" cy="914400"/>
          </a:xfrm>
          <a:prstGeom prst="ellipse">
            <a:avLst/>
          </a:prstGeom>
        </p:spPr>
      </p:pic>
      <p:pic>
        <p:nvPicPr>
          <p:cNvPr id="15" name="Picture 14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AB2382C0-3E37-D0CD-0228-EBF28B612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50854" y="8630285"/>
            <a:ext cx="914400" cy="914400"/>
          </a:xfrm>
          <a:prstGeom prst="ellipse">
            <a:avLst/>
          </a:prstGeom>
        </p:spPr>
      </p:pic>
      <p:pic>
        <p:nvPicPr>
          <p:cNvPr id="16" name="Picture 15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E783604C-E8EE-FEEC-2BAE-EB8DBAA0D7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36454" y="9899305"/>
            <a:ext cx="914400" cy="914400"/>
          </a:xfrm>
          <a:prstGeom prst="ellipse">
            <a:avLst/>
          </a:prstGeom>
        </p:spPr>
      </p:pic>
      <p:pic>
        <p:nvPicPr>
          <p:cNvPr id="17" name="Picture 16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EB4DEBEF-16BF-3674-B7BB-4DBD425A16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50854" y="11168325"/>
            <a:ext cx="914400" cy="914400"/>
          </a:xfrm>
          <a:prstGeom prst="ellipse">
            <a:avLst/>
          </a:prstGeom>
        </p:spPr>
      </p:pic>
      <p:pic>
        <p:nvPicPr>
          <p:cNvPr id="18" name="Picture 17" descr="A close-up of a chess piece&#10;&#10;Description automatically generated">
            <a:extLst>
              <a:ext uri="{FF2B5EF4-FFF2-40B4-BE49-F238E27FC236}">
                <a16:creationId xmlns:a16="http://schemas.microsoft.com/office/drawing/2014/main" id="{16EFAC7D-4473-FA9A-C22F-5978EA5F17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50854" y="12437345"/>
            <a:ext cx="914400" cy="914400"/>
          </a:xfrm>
          <a:prstGeom prst="ellipse">
            <a:avLst/>
          </a:prstGeom>
        </p:spPr>
      </p:pic>
      <p:pic>
        <p:nvPicPr>
          <p:cNvPr id="19" name="Picture 18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834C338A-6EE1-A6BC-FC96-5E8BCAE6B1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619847" y="13706365"/>
            <a:ext cx="914400" cy="914400"/>
          </a:xfrm>
          <a:prstGeom prst="ellipse">
            <a:avLst/>
          </a:prstGeom>
        </p:spPr>
      </p:pic>
      <p:pic>
        <p:nvPicPr>
          <p:cNvPr id="20" name="Picture 19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44C7095A-0F70-19F4-4F39-51ACC67FFC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619847" y="14975385"/>
            <a:ext cx="914400" cy="914400"/>
          </a:xfrm>
          <a:prstGeom prst="ellipse">
            <a:avLst/>
          </a:prstGeom>
        </p:spPr>
      </p:pic>
      <p:pic>
        <p:nvPicPr>
          <p:cNvPr id="21" name="Picture 20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77E5C75F-ED26-C5D0-0CF5-1CA7DCDC14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9847" y="16244400"/>
            <a:ext cx="914400" cy="914400"/>
          </a:xfrm>
          <a:prstGeom prst="ellipse">
            <a:avLst/>
          </a:prstGeom>
        </p:spPr>
      </p:pic>
      <p:pic>
        <p:nvPicPr>
          <p:cNvPr id="22" name="Picture 21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4E9BE643-0018-5C49-39D4-CE5CDB6D16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526324" y="1370785"/>
            <a:ext cx="914400" cy="914400"/>
          </a:xfrm>
          <a:prstGeom prst="ellipse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3CDA51C-B135-C4C6-F3AD-9E4ADA0498F9}"/>
              </a:ext>
            </a:extLst>
          </p:cNvPr>
          <p:cNvSpPr txBox="1"/>
          <p:nvPr/>
        </p:nvSpPr>
        <p:spPr>
          <a:xfrm>
            <a:off x="2108699" y="2598003"/>
            <a:ext cx="3187608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30 years of this beloved community </a:t>
            </a:r>
          </a:p>
        </p:txBody>
      </p:sp>
    </p:spTree>
    <p:extLst>
      <p:ext uri="{BB962C8B-B14F-4D97-AF65-F5344CB8AC3E}">
        <p14:creationId xmlns:p14="http://schemas.microsoft.com/office/powerpoint/2010/main" val="1551698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D1CE8-89D9-865A-7D02-A5B03662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65598E-E250-A69F-8595-626D85861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E0AFA-478B-622B-D673-B0A17327B975}"/>
              </a:ext>
            </a:extLst>
          </p:cNvPr>
          <p:cNvSpPr/>
          <p:nvPr/>
        </p:nvSpPr>
        <p:spPr>
          <a:xfrm>
            <a:off x="0" y="9254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EB2110F5-F667-606B-4136-7FF246D72ED9}"/>
              </a:ext>
            </a:extLst>
          </p:cNvPr>
          <p:cNvSpPr/>
          <p:nvPr/>
        </p:nvSpPr>
        <p:spPr>
          <a:xfrm>
            <a:off x="5689967" y="635861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3A3A3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F8E9F4AB-CD3C-6580-E916-35D79A04CD1F}"/>
              </a:ext>
            </a:extLst>
          </p:cNvPr>
          <p:cNvSpPr/>
          <p:nvPr/>
        </p:nvSpPr>
        <p:spPr>
          <a:xfrm>
            <a:off x="6947260" y="964202"/>
            <a:ext cx="1110343" cy="443239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3A3A3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23B8F085-0550-CA0A-7693-6A2ABA525E52}"/>
              </a:ext>
            </a:extLst>
          </p:cNvPr>
          <p:cNvSpPr/>
          <p:nvPr/>
        </p:nvSpPr>
        <p:spPr>
          <a:xfrm>
            <a:off x="8182788" y="739004"/>
            <a:ext cx="1110343" cy="488278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3A3A3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489FF61F-A0AC-2A26-C109-F9BB5B954BFF}"/>
              </a:ext>
            </a:extLst>
          </p:cNvPr>
          <p:cNvSpPr/>
          <p:nvPr/>
        </p:nvSpPr>
        <p:spPr>
          <a:xfrm>
            <a:off x="9440081" y="904466"/>
            <a:ext cx="1110343" cy="455186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3A3A3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D3E1307B-D752-168C-E916-69977C61F910}"/>
              </a:ext>
            </a:extLst>
          </p:cNvPr>
          <p:cNvSpPr/>
          <p:nvPr/>
        </p:nvSpPr>
        <p:spPr>
          <a:xfrm>
            <a:off x="10718075" y="612457"/>
            <a:ext cx="1110343" cy="513588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3A3A32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74A6B876-639C-497A-245C-E550C4305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378826" y="1082379"/>
            <a:ext cx="914400" cy="914400"/>
          </a:xfrm>
          <a:prstGeom prst="ellipse">
            <a:avLst/>
          </a:prstGeom>
        </p:spPr>
      </p:pic>
      <p:pic>
        <p:nvPicPr>
          <p:cNvPr id="11" name="Picture 10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AA1BFDF4-4700-9451-F6EF-C9833D25F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111405" y="2542901"/>
            <a:ext cx="1828800" cy="1828800"/>
          </a:xfrm>
          <a:prstGeom prst="ellipse">
            <a:avLst/>
          </a:prstGeom>
        </p:spPr>
      </p:pic>
      <p:pic>
        <p:nvPicPr>
          <p:cNvPr id="12" name="Picture 11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E4F3CC09-153D-C578-CB98-BE095A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4917823"/>
            <a:ext cx="914400" cy="914400"/>
          </a:xfrm>
          <a:prstGeom prst="ellipse">
            <a:avLst/>
          </a:prstGeom>
        </p:spPr>
      </p:pic>
      <p:pic>
        <p:nvPicPr>
          <p:cNvPr id="13" name="Picture 12" descr="A lit candles on a plate&#10;&#10;Description automatically generated">
            <a:extLst>
              <a:ext uri="{FF2B5EF4-FFF2-40B4-BE49-F238E27FC236}">
                <a16:creationId xmlns:a16="http://schemas.microsoft.com/office/drawing/2014/main" id="{F67C374F-EEB6-0D0B-3ABB-F386FAA6AC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6378345"/>
            <a:ext cx="914400" cy="914400"/>
          </a:xfrm>
          <a:prstGeom prst="ellipse">
            <a:avLst/>
          </a:prstGeom>
        </p:spPr>
      </p:pic>
      <p:pic>
        <p:nvPicPr>
          <p:cNvPr id="14" name="Picture 13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42E610D3-B2D7-7747-CC24-A5E1194AF3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7838867"/>
            <a:ext cx="914400" cy="914400"/>
          </a:xfrm>
          <a:prstGeom prst="ellipse">
            <a:avLst/>
          </a:prstGeom>
        </p:spPr>
      </p:pic>
      <p:pic>
        <p:nvPicPr>
          <p:cNvPr id="15" name="Picture 14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E0AA0D6E-A5B2-9C9A-2ED1-A1FE00BBC2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95433" y="9299389"/>
            <a:ext cx="914400" cy="914400"/>
          </a:xfrm>
          <a:prstGeom prst="ellipse">
            <a:avLst/>
          </a:prstGeom>
        </p:spPr>
      </p:pic>
      <p:pic>
        <p:nvPicPr>
          <p:cNvPr id="16" name="Picture 15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B6F8A577-58AA-B9AE-20B5-8286330F77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10759911"/>
            <a:ext cx="914400" cy="914400"/>
          </a:xfrm>
          <a:prstGeom prst="ellipse">
            <a:avLst/>
          </a:prstGeom>
        </p:spPr>
      </p:pic>
      <p:pic>
        <p:nvPicPr>
          <p:cNvPr id="17" name="Picture 16" descr="A close-up of a chess piece&#10;&#10;Description automatically generated">
            <a:extLst>
              <a:ext uri="{FF2B5EF4-FFF2-40B4-BE49-F238E27FC236}">
                <a16:creationId xmlns:a16="http://schemas.microsoft.com/office/drawing/2014/main" id="{4C5423A0-E284-A11D-0317-6B0041567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09833" y="12220433"/>
            <a:ext cx="914400" cy="914400"/>
          </a:xfrm>
          <a:prstGeom prst="ellipse">
            <a:avLst/>
          </a:prstGeom>
        </p:spPr>
      </p:pic>
      <p:pic>
        <p:nvPicPr>
          <p:cNvPr id="18" name="Picture 17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6BA52F78-B5BA-CE36-40B7-A4F7F997EA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378826" y="13680955"/>
            <a:ext cx="914400" cy="914400"/>
          </a:xfrm>
          <a:prstGeom prst="ellipse">
            <a:avLst/>
          </a:prstGeom>
        </p:spPr>
      </p:pic>
      <p:pic>
        <p:nvPicPr>
          <p:cNvPr id="19" name="Picture 18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29511D4D-A216-FBF4-80AE-9F12B455F0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378826" y="15141477"/>
            <a:ext cx="914400" cy="914400"/>
          </a:xfrm>
          <a:prstGeom prst="ellipse">
            <a:avLst/>
          </a:prstGeom>
        </p:spPr>
      </p:pic>
      <p:pic>
        <p:nvPicPr>
          <p:cNvPr id="20" name="Picture 19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0C67C150-BF41-14AA-E533-D7270BFEE6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78826" y="16602000"/>
            <a:ext cx="914400" cy="914400"/>
          </a:xfrm>
          <a:prstGeom prst="ellipse">
            <a:avLst/>
          </a:prstGeom>
        </p:spPr>
      </p:pic>
      <p:pic>
        <p:nvPicPr>
          <p:cNvPr id="21" name="Picture 20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A563041A-0B51-BC15-CE61-F19BDAF01C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363582" y="-378143"/>
            <a:ext cx="914400" cy="914400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C3A473-6BFB-B614-C934-5A9CBE1D5F14}"/>
              </a:ext>
            </a:extLst>
          </p:cNvPr>
          <p:cNvSpPr txBox="1"/>
          <p:nvPr/>
        </p:nvSpPr>
        <p:spPr>
          <a:xfrm>
            <a:off x="2091304" y="2228671"/>
            <a:ext cx="3401412" cy="120032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Generations of Integrated Care Professionals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2C729-5318-B762-6F01-2202276C9DF8}"/>
              </a:ext>
            </a:extLst>
          </p:cNvPr>
          <p:cNvSpPr txBox="1"/>
          <p:nvPr/>
        </p:nvSpPr>
        <p:spPr>
          <a:xfrm>
            <a:off x="2107856" y="3478964"/>
            <a:ext cx="3187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 panose="02020404030301010803" pitchFamily="18" charset="0"/>
              </a:rPr>
              <a:t>A special welcome to our first time attendees. </a:t>
            </a:r>
          </a:p>
          <a:p>
            <a:pPr algn="ctr"/>
            <a:r>
              <a:rPr lang="en-US" sz="2800" i="1" dirty="0">
                <a:latin typeface="Garamond" panose="02020404030301010803" pitchFamily="18" charset="0"/>
              </a:rPr>
              <a:t>Welcome to the family </a:t>
            </a:r>
          </a:p>
        </p:txBody>
      </p:sp>
    </p:spTree>
    <p:extLst>
      <p:ext uri="{BB962C8B-B14F-4D97-AF65-F5344CB8AC3E}">
        <p14:creationId xmlns:p14="http://schemas.microsoft.com/office/powerpoint/2010/main" val="2293793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E6862-907D-B018-F56E-3E56C8AB5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C696BC-2B9C-DC70-4C8D-45564F22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3E900-71FB-9E11-B7AF-B704FC837C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841868EE-8A94-960E-A4C9-A2824564915B}"/>
              </a:ext>
            </a:extLst>
          </p:cNvPr>
          <p:cNvSpPr/>
          <p:nvPr/>
        </p:nvSpPr>
        <p:spPr>
          <a:xfrm>
            <a:off x="5676623" y="944335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016B68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E58BF0F0-C015-864A-16CD-32F4A9921C27}"/>
              </a:ext>
            </a:extLst>
          </p:cNvPr>
          <p:cNvSpPr/>
          <p:nvPr/>
        </p:nvSpPr>
        <p:spPr>
          <a:xfrm>
            <a:off x="6964674" y="1724297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016B68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9CD3F9B8-5242-E9BA-9E2D-52837E72A376}"/>
              </a:ext>
            </a:extLst>
          </p:cNvPr>
          <p:cNvSpPr/>
          <p:nvPr/>
        </p:nvSpPr>
        <p:spPr>
          <a:xfrm>
            <a:off x="8207281" y="1410244"/>
            <a:ext cx="1110343" cy="41572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016B68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2F229106-DABE-84AD-2469-F36BD3DA97CB}"/>
              </a:ext>
            </a:extLst>
          </p:cNvPr>
          <p:cNvSpPr/>
          <p:nvPr/>
        </p:nvSpPr>
        <p:spPr>
          <a:xfrm>
            <a:off x="9460224" y="1145721"/>
            <a:ext cx="1110343" cy="46863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016B68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6C9392C2-5B58-EC31-612B-342DF5D0809F}"/>
              </a:ext>
            </a:extLst>
          </p:cNvPr>
          <p:cNvSpPr/>
          <p:nvPr/>
        </p:nvSpPr>
        <p:spPr>
          <a:xfrm>
            <a:off x="10735486" y="944335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016B68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C2CA2731-A79B-B04A-F820-256E9F840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836026" y="-51096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9804C4CC-2821-1250-4DC0-E37A1D027F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67033" y="1269408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89061667-E4CC-EFBE-C104-D6280B0EE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78566" y="2532762"/>
            <a:ext cx="1828800" cy="18288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B991BA8F-D69C-08D2-6B3F-5642440AE9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67033" y="4824816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98A214EC-4213-2D0F-E42B-BE7BCA8010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67033" y="6145320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786B9CAF-1F8E-D127-8085-06BD18591F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52633" y="7465824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2F23F600-2C16-2FEA-7FFB-0B652663D8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67033" y="8786328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994B955C-BEBC-EAE6-BE49-E591E2A36C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67033" y="10106832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34CF6AE0-5233-9AA0-E7FD-C5D12023CA3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836026" y="11427336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F3ED6F73-13D1-91E9-EE1A-7EA1D42F7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836026" y="1274784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64946266-95BE-38A6-B40A-C4B665AC6C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836026" y="14068346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D7E16ED9-1404-B36C-148A-762FB67A91C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836026" y="-13716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D9DE63-B3D7-135D-0ED6-8FF738F32258}"/>
              </a:ext>
            </a:extLst>
          </p:cNvPr>
          <p:cNvSpPr txBox="1"/>
          <p:nvPr/>
        </p:nvSpPr>
        <p:spPr>
          <a:xfrm>
            <a:off x="2239630" y="2478195"/>
            <a:ext cx="3187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 panose="02020404030301010803" pitchFamily="18" charset="0"/>
              </a:rPr>
              <a:t>So, what do you do when special people move you, and you are spiritually compelled to honor them? </a:t>
            </a:r>
          </a:p>
        </p:txBody>
      </p:sp>
    </p:spTree>
    <p:extLst>
      <p:ext uri="{BB962C8B-B14F-4D97-AF65-F5344CB8AC3E}">
        <p14:creationId xmlns:p14="http://schemas.microsoft.com/office/powerpoint/2010/main" val="2949789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6E69F-1879-2F2F-E1E5-DF27917F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EB0BC7-78D8-FD9D-59D4-B0A8373BF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093B1-8E3C-70B1-66A3-F5AD132F2F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F0D37847-228B-3D54-A4B9-14C1B195C047}"/>
              </a:ext>
            </a:extLst>
          </p:cNvPr>
          <p:cNvSpPr/>
          <p:nvPr/>
        </p:nvSpPr>
        <p:spPr>
          <a:xfrm>
            <a:off x="5711732" y="640080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5CF5D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200AA414-3F6A-6D7A-2EBD-BD35D49115ED}"/>
              </a:ext>
            </a:extLst>
          </p:cNvPr>
          <p:cNvSpPr/>
          <p:nvPr/>
        </p:nvSpPr>
        <p:spPr>
          <a:xfrm>
            <a:off x="6960868" y="1641566"/>
            <a:ext cx="1110343" cy="30861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5CF5D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63CBBB98-DCBC-EE40-79C2-6EDCB0B113C2}"/>
              </a:ext>
            </a:extLst>
          </p:cNvPr>
          <p:cNvSpPr/>
          <p:nvPr/>
        </p:nvSpPr>
        <p:spPr>
          <a:xfrm>
            <a:off x="8210003" y="1445351"/>
            <a:ext cx="1110343" cy="347853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5CF5D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090B6113-FB33-3C85-B88C-938D0B51E133}"/>
              </a:ext>
            </a:extLst>
          </p:cNvPr>
          <p:cNvSpPr/>
          <p:nvPr/>
        </p:nvSpPr>
        <p:spPr>
          <a:xfrm>
            <a:off x="9453695" y="1182461"/>
            <a:ext cx="1110343" cy="400431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5CF5D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B6D9E-76AB-2D14-E68B-71AC0DB0A992}"/>
              </a:ext>
            </a:extLst>
          </p:cNvPr>
          <p:cNvSpPr/>
          <p:nvPr/>
        </p:nvSpPr>
        <p:spPr>
          <a:xfrm>
            <a:off x="10755083" y="934811"/>
            <a:ext cx="1110343" cy="449961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5CF5D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EFD4BCFB-8609-EF71-7560-C9DD0081D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713562" y="-1291930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FCB441F6-1C90-84BD-5B2E-032E5FC55D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44569" y="-8660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A6B5E9A2-199A-8540-2935-E8D4977E3A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44569" y="1274610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8C606D17-A458-B281-E3D8-5BE5E87CA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97857" y="2557880"/>
            <a:ext cx="1828800" cy="18288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34E0AC74-5311-2285-021B-ECC2FFA67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13562" y="4755550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91E5FC62-B6DC-1DAD-9ACD-A250AD943F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99162" y="6038820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1579CE6D-9DF5-A237-9D60-BCCE10D26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13562" y="7322090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4410C515-532F-7B66-E813-D6E500FB52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13562" y="8605360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89D0462A-DB6C-C1FC-5038-2463DD60E1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782555" y="9888630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7025AE3B-BB96-0086-0D32-B3408A424C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782555" y="1117190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AFD1B6FA-E834-1634-B70E-22C8163DB8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82555" y="12455171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FE34B728-020A-9D1E-3115-DE46151B274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713562" y="-25752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886BFB-BD23-7B58-A50E-0205BC4C7997}"/>
              </a:ext>
            </a:extLst>
          </p:cNvPr>
          <p:cNvSpPr txBox="1"/>
          <p:nvPr/>
        </p:nvSpPr>
        <p:spPr>
          <a:xfrm>
            <a:off x="2171527" y="2598003"/>
            <a:ext cx="3401412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The </a:t>
            </a:r>
          </a:p>
          <a:p>
            <a:pPr algn="ctr"/>
            <a:r>
              <a:rPr lang="en-US" sz="2400" b="1" dirty="0">
                <a:latin typeface="Garamond" panose="02020404030301010803" pitchFamily="18" charset="0"/>
              </a:rPr>
              <a:t>Luminaries of CFHA</a:t>
            </a:r>
          </a:p>
        </p:txBody>
      </p:sp>
      <p:pic>
        <p:nvPicPr>
          <p:cNvPr id="24" name="Picture 23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E531576E-33CB-8F67-7D17-2A6FBCECFD0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400"/>
          <a:stretch/>
        </p:blipFill>
        <p:spPr>
          <a:xfrm>
            <a:off x="9684875" y="1678756"/>
            <a:ext cx="2025023" cy="360752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514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9FE33-2A02-12EE-1D35-2F48052D2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4257BC-62AA-EACF-98C7-106FB2A76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FF808-6FBD-6286-3E90-2A6814C80F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B2EA6B05-5B69-FE0A-D16C-034BB0758DCA}"/>
              </a:ext>
            </a:extLst>
          </p:cNvPr>
          <p:cNvSpPr/>
          <p:nvPr/>
        </p:nvSpPr>
        <p:spPr>
          <a:xfrm>
            <a:off x="5711732" y="636541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79411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F5C25948-B75F-D371-98EA-4A1D16568AD4}"/>
              </a:ext>
            </a:extLst>
          </p:cNvPr>
          <p:cNvSpPr/>
          <p:nvPr/>
        </p:nvSpPr>
        <p:spPr>
          <a:xfrm>
            <a:off x="6930931" y="1416503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79411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3A301-A450-92F9-8020-ECEBA1FA211F}"/>
              </a:ext>
            </a:extLst>
          </p:cNvPr>
          <p:cNvSpPr/>
          <p:nvPr/>
        </p:nvSpPr>
        <p:spPr>
          <a:xfrm>
            <a:off x="8193674" y="975904"/>
            <a:ext cx="1110343" cy="441034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79411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F5D3C22D-9DEC-3A7D-544C-AD0198B855D5}"/>
              </a:ext>
            </a:extLst>
          </p:cNvPr>
          <p:cNvSpPr/>
          <p:nvPr/>
        </p:nvSpPr>
        <p:spPr>
          <a:xfrm>
            <a:off x="9456417" y="1201782"/>
            <a:ext cx="1110343" cy="395859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79411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542FE6F8-18F6-F8C4-4761-5924D5708E30}"/>
              </a:ext>
            </a:extLst>
          </p:cNvPr>
          <p:cNvSpPr/>
          <p:nvPr/>
        </p:nvSpPr>
        <p:spPr>
          <a:xfrm>
            <a:off x="10675616" y="1172935"/>
            <a:ext cx="1110343" cy="40162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F79411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E3F37083-B4E2-4B02-63FA-151865D9E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668133" y="-2567073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3335A7C7-328D-C95C-3D8D-00AD3BA9DC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99140" y="-1294746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0F3D13F9-EB97-FAE2-FD84-84697C0148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99140" y="-22419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F32EFDFE-F62C-7138-A1AC-C8AF8FF24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99140" y="1249908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6CFB56F7-7D7E-49D6-8FE8-CC07773C1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69447" y="2522235"/>
            <a:ext cx="1828800" cy="18288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5AE1523B-1361-4CEB-52F0-609055A163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10840" y="4708962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A2CCFBFA-795D-D83B-0293-C4E588C171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25240" y="5981289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6E3313FF-AD2F-FE06-9446-5D475E4FFA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25240" y="7253616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867B3CCF-195C-1EB5-9EEE-B78FB0EB65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794233" y="8525943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C1A44B9A-05B0-E6CC-E82B-B2009E4ADD0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794233" y="979827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2DDA2C0E-93F7-3102-5F53-22D200C47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94233" y="11070600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B608DB30-AE6A-57AA-9A10-485DF99FB7F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668133" y="-38394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F4DE9D-D9D9-7D49-78D7-87E6FC44102F}"/>
              </a:ext>
            </a:extLst>
          </p:cNvPr>
          <p:cNvSpPr txBox="1"/>
          <p:nvPr/>
        </p:nvSpPr>
        <p:spPr>
          <a:xfrm>
            <a:off x="2147382" y="2598003"/>
            <a:ext cx="3401412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Celebrating you as a CFHA Luminary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B26321-BDCF-BD97-1C2D-22D6E20B21BB}"/>
              </a:ext>
            </a:extLst>
          </p:cNvPr>
          <p:cNvSpPr txBox="1"/>
          <p:nvPr/>
        </p:nvSpPr>
        <p:spPr>
          <a:xfrm>
            <a:off x="2198247" y="3539278"/>
            <a:ext cx="318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aramond" panose="02020404030301010803" pitchFamily="18" charset="0"/>
              </a:rPr>
              <a:t>October 2024</a:t>
            </a:r>
          </a:p>
          <a:p>
            <a:pPr algn="ctr"/>
            <a:r>
              <a:rPr lang="en-US" sz="2400" i="1" dirty="0">
                <a:latin typeface="Garamond" panose="02020404030301010803" pitchFamily="18" charset="0"/>
              </a:rPr>
              <a:t>San Antonio, TX </a:t>
            </a:r>
          </a:p>
        </p:txBody>
      </p:sp>
    </p:spTree>
    <p:extLst>
      <p:ext uri="{BB962C8B-B14F-4D97-AF65-F5344CB8AC3E}">
        <p14:creationId xmlns:p14="http://schemas.microsoft.com/office/powerpoint/2010/main" val="1470310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0CF59-744A-C743-796A-2DBB3BD61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FE23D7-0860-E24C-0E5B-0C725D967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E431F-81E7-3E65-CBDA-3C41B197CB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BAF6ED64-A8E0-93E2-935A-B498D405F374}"/>
              </a:ext>
            </a:extLst>
          </p:cNvPr>
          <p:cNvSpPr/>
          <p:nvPr/>
        </p:nvSpPr>
        <p:spPr>
          <a:xfrm>
            <a:off x="5717177" y="662395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203240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8D4C2730-E31B-A4DF-EC17-A92211A6C26B}"/>
              </a:ext>
            </a:extLst>
          </p:cNvPr>
          <p:cNvSpPr/>
          <p:nvPr/>
        </p:nvSpPr>
        <p:spPr>
          <a:xfrm>
            <a:off x="6979918" y="1442357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203240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5F7D7331-023E-F64C-1464-CF06AA24B122}"/>
              </a:ext>
            </a:extLst>
          </p:cNvPr>
          <p:cNvSpPr/>
          <p:nvPr/>
        </p:nvSpPr>
        <p:spPr>
          <a:xfrm>
            <a:off x="8220889" y="1128304"/>
            <a:ext cx="1110343" cy="41572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203240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BE75-4294-6AC5-41B3-E68B5EC0EB53}"/>
              </a:ext>
            </a:extLst>
          </p:cNvPr>
          <p:cNvSpPr/>
          <p:nvPr/>
        </p:nvSpPr>
        <p:spPr>
          <a:xfrm>
            <a:off x="9418316" y="863781"/>
            <a:ext cx="1110343" cy="46863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203240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7C26A789-856D-A59F-AD8A-C7450685E33B}"/>
              </a:ext>
            </a:extLst>
          </p:cNvPr>
          <p:cNvSpPr/>
          <p:nvPr/>
        </p:nvSpPr>
        <p:spPr>
          <a:xfrm>
            <a:off x="10746371" y="662395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203240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6108F5D8-FDA9-0A54-ADAE-3B01D2CDA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748941" y="-4354045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94F24C90-8C8F-A6F1-5FDD-3E6D27B47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9948" y="-2997890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9B4FC417-F22A-D223-24DA-A29BB6206D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9948" y="-1641735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88B4CAF5-5604-EF0E-F72C-85675BC580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9948" y="-285580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0144D15C-0D07-9155-ABAC-ED9EB09FB6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9948" y="1070575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E66F5984-7F99-40B6-646B-7621E505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35286" y="2426730"/>
            <a:ext cx="1828800" cy="18288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07F2D993-57A5-AFC9-54D9-A3391B4F2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4096" y="4697285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D037FD22-4E5D-AA2E-90F1-608E5B3FC2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4096" y="6053440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D135CB3C-8321-08A6-0B76-CBD9F5A6B5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743089" y="7409595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551C6F15-4AA8-C4E6-8BE0-DA4D7D6AF8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743089" y="876575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35734860-06AD-A5E5-1A31-C1BF56E08B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43089" y="10121906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5E8443FD-3E5D-5705-F766-811C3C2084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748941" y="-57102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3219A0-1A24-3D4F-73CD-3A44E39B9E40}"/>
              </a:ext>
            </a:extLst>
          </p:cNvPr>
          <p:cNvSpPr txBox="1"/>
          <p:nvPr/>
        </p:nvSpPr>
        <p:spPr>
          <a:xfrm>
            <a:off x="2281237" y="214080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institution of the family has </a:t>
            </a:r>
            <a:r>
              <a:rPr lang="en-US" sz="1800" b="1" dirty="0">
                <a:solidFill>
                  <a:srgbClr val="E9BAB2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profoundly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rgbClr val="E9BAB2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resiliently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changed over the past thirty-plus years.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007576-7906-4723-8E31-C5A3BF137FC7}"/>
              </a:ext>
            </a:extLst>
          </p:cNvPr>
          <p:cNvSpPr txBox="1"/>
          <p:nvPr/>
        </p:nvSpPr>
        <p:spPr>
          <a:xfrm>
            <a:off x="3126381" y="3649878"/>
            <a:ext cx="2503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alibrate </a:t>
            </a:r>
            <a:r>
              <a:rPr lang="en-US" sz="1800" b="1" dirty="0">
                <a:solidFill>
                  <a:srgbClr val="E9BAB2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cohesion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rgbClr val="E9BAB2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flexibility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throughout their lifecycle stage as a unit to form and nurture healthy individuals who can </a:t>
            </a:r>
            <a:r>
              <a:rPr lang="en-US" sz="1800" b="1" dirty="0">
                <a:solidFill>
                  <a:srgbClr val="E9BAB2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reasonably differentiate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to make choices of their 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74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86462E-6ED1-B09B-2FD4-A61ADE1A7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2AC97E-FB4A-441C-02A3-07E6EF18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9F2F0-F331-526F-63C0-B8DF2D7114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00AFE859-E346-68FC-4A60-104A3D74BF90}"/>
              </a:ext>
            </a:extLst>
          </p:cNvPr>
          <p:cNvSpPr/>
          <p:nvPr/>
        </p:nvSpPr>
        <p:spPr>
          <a:xfrm>
            <a:off x="5668188" y="843098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D2B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93115-825F-598F-0B41-A1503D95A181}"/>
              </a:ext>
            </a:extLst>
          </p:cNvPr>
          <p:cNvSpPr/>
          <p:nvPr/>
        </p:nvSpPr>
        <p:spPr>
          <a:xfrm>
            <a:off x="6930931" y="1623060"/>
            <a:ext cx="1110343" cy="352914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D2B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62989398-6850-D42C-C53C-02C83F480EF3}"/>
              </a:ext>
            </a:extLst>
          </p:cNvPr>
          <p:cNvSpPr/>
          <p:nvPr/>
        </p:nvSpPr>
        <p:spPr>
          <a:xfrm>
            <a:off x="8193674" y="872763"/>
            <a:ext cx="1110343" cy="502974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D2B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DB900C8C-0932-E103-9F7C-ED1109DE6C9F}"/>
              </a:ext>
            </a:extLst>
          </p:cNvPr>
          <p:cNvSpPr/>
          <p:nvPr/>
        </p:nvSpPr>
        <p:spPr>
          <a:xfrm>
            <a:off x="9456417" y="872762"/>
            <a:ext cx="1110343" cy="502974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D2B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5FB07F8F-CC1C-B990-F371-80D735C91DFD}"/>
              </a:ext>
            </a:extLst>
          </p:cNvPr>
          <p:cNvSpPr/>
          <p:nvPr/>
        </p:nvSpPr>
        <p:spPr>
          <a:xfrm>
            <a:off x="10719160" y="843098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D2BA65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CCFD369D-533A-243E-8CC2-8400F6038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695852" y="-4828181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1FB36BEA-48B7-1E38-8613-0C9FF995F6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26859" y="-3577132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D486FED3-8092-9264-59A7-EC435EFC47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26859" y="-2326083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CA609782-9716-66D5-1E72-6F437F2626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26859" y="-1075034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3AF23F9E-6D87-C0EB-A27A-C80AC5EBAB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26859" y="176015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03837A93-7720-5FE0-44D6-7BF7C1DD8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2459" y="1427064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6369FA87-956B-3516-8023-0086A15BB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38652" y="2678113"/>
            <a:ext cx="1828800" cy="18288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98AC2477-8385-9581-A6AD-6083B270ED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2459" y="4843562"/>
            <a:ext cx="914400" cy="9144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3FF1E961-E6CE-1DCD-AF5E-4CB4A27362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681452" y="6094611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EDD15BA9-1B3C-485E-8635-7D8EAE0C12E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681452" y="734566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8E6A1F06-BAA5-488B-766E-589377C94E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81452" y="8596710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6E945D12-FE2B-526A-8C6F-130A6BC4BD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695852" y="-607923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B6F7B6-B5DF-7571-5D41-2FAE0C81E600}"/>
              </a:ext>
            </a:extLst>
          </p:cNvPr>
          <p:cNvSpPr txBox="1"/>
          <p:nvPr/>
        </p:nvSpPr>
        <p:spPr>
          <a:xfrm>
            <a:off x="2254924" y="2285951"/>
            <a:ext cx="2907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CFHA functioned more as a Family - </a:t>
            </a:r>
            <a:r>
              <a:rPr lang="en-US" sz="18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stable professional home base/unit</a:t>
            </a:r>
            <a:r>
              <a:rPr lang="en-US" sz="18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</a:t>
            </a:r>
            <a:r>
              <a:rPr lang="en-US" sz="18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launch many differentiated ideas and individuals</a:t>
            </a: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into the world to transform the world around us, while still remaining connected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8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8B1AC-629C-F24D-82E4-FD5F999F3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F1E56-5E70-3920-8CD9-0F70D805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FDAE9-290F-5A98-FC26-BE61F70AEA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lumOff val="35000"/>
                  <a:alpha val="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F4E9E4BA-40D2-2843-A1BC-63F688822523}"/>
              </a:ext>
            </a:extLst>
          </p:cNvPr>
          <p:cNvSpPr/>
          <p:nvPr/>
        </p:nvSpPr>
        <p:spPr>
          <a:xfrm>
            <a:off x="5711732" y="711925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9A9A9A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03DE9278-4EC5-AEBE-FD00-424363F122AF}"/>
              </a:ext>
            </a:extLst>
          </p:cNvPr>
          <p:cNvSpPr/>
          <p:nvPr/>
        </p:nvSpPr>
        <p:spPr>
          <a:xfrm>
            <a:off x="6936374" y="1256211"/>
            <a:ext cx="1110343" cy="40005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9A9A9A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: Rounded Corners 3">
            <a:extLst>
              <a:ext uri="{FF2B5EF4-FFF2-40B4-BE49-F238E27FC236}">
                <a16:creationId xmlns:a16="http://schemas.microsoft.com/office/drawing/2014/main" id="{91B169A9-5C5D-B110-EF47-72C09F5274FA}"/>
              </a:ext>
            </a:extLst>
          </p:cNvPr>
          <p:cNvSpPr/>
          <p:nvPr/>
        </p:nvSpPr>
        <p:spPr>
          <a:xfrm>
            <a:off x="8231775" y="1177834"/>
            <a:ext cx="1110343" cy="41572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9A9A9A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: Rounded Corners 4">
            <a:extLst>
              <a:ext uri="{FF2B5EF4-FFF2-40B4-BE49-F238E27FC236}">
                <a16:creationId xmlns:a16="http://schemas.microsoft.com/office/drawing/2014/main" id="{A6C8AB5C-F362-D668-6857-C31063A6814E}"/>
              </a:ext>
            </a:extLst>
          </p:cNvPr>
          <p:cNvSpPr/>
          <p:nvPr/>
        </p:nvSpPr>
        <p:spPr>
          <a:xfrm>
            <a:off x="9484720" y="913311"/>
            <a:ext cx="1110343" cy="46863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9A9A9A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82C490BA-88C6-5E52-A715-62ECFD5D41D9}"/>
              </a:ext>
            </a:extLst>
          </p:cNvPr>
          <p:cNvSpPr/>
          <p:nvPr/>
        </p:nvSpPr>
        <p:spPr>
          <a:xfrm>
            <a:off x="10780121" y="711925"/>
            <a:ext cx="1110343" cy="5089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rgbClr val="9A9A9A"/>
            </a:glow>
            <a:outerShdw blurRad="203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FACA0C3D-ED2B-1B29-59FA-227936F90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-138" r="11881" b="138"/>
          <a:stretch/>
        </p:blipFill>
        <p:spPr>
          <a:xfrm>
            <a:off x="682537" y="-6555818"/>
            <a:ext cx="914400" cy="914400"/>
          </a:xfrm>
          <a:prstGeom prst="ellipse">
            <a:avLst/>
          </a:prstGeom>
        </p:spPr>
      </p:pic>
      <p:pic>
        <p:nvPicPr>
          <p:cNvPr id="10" name="Picture 9" descr="A close-up of hands making a clay pot&#10;&#10;Description automatically generated">
            <a:extLst>
              <a:ext uri="{FF2B5EF4-FFF2-40B4-BE49-F238E27FC236}">
                <a16:creationId xmlns:a16="http://schemas.microsoft.com/office/drawing/2014/main" id="{4FB76D23-3C79-98FB-2CD4-43306B3E2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3544" y="-5264836"/>
            <a:ext cx="914400" cy="914400"/>
          </a:xfrm>
          <a:prstGeom prst="ellipse">
            <a:avLst/>
          </a:prstGeom>
        </p:spPr>
      </p:pic>
      <p:pic>
        <p:nvPicPr>
          <p:cNvPr id="11" name="Picture 10" descr="A colorful powder explosion on a black background&#10;&#10;Description automatically generated">
            <a:extLst>
              <a:ext uri="{FF2B5EF4-FFF2-40B4-BE49-F238E27FC236}">
                <a16:creationId xmlns:a16="http://schemas.microsoft.com/office/drawing/2014/main" id="{42040FBB-CAFD-E7D4-B9C4-0CF3DBB504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3544" y="-3973854"/>
            <a:ext cx="914400" cy="914400"/>
          </a:xfrm>
          <a:prstGeom prst="ellipse">
            <a:avLst/>
          </a:prstGeom>
        </p:spPr>
      </p:pic>
      <p:pic>
        <p:nvPicPr>
          <p:cNvPr id="12" name="Picture 11" descr="A lit candles on a plate&#10;&#10;Description automatically generated">
            <a:extLst>
              <a:ext uri="{FF2B5EF4-FFF2-40B4-BE49-F238E27FC236}">
                <a16:creationId xmlns:a16="http://schemas.microsoft.com/office/drawing/2014/main" id="{D6306DBA-8B67-539A-12AF-537F2C4E18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3544" y="-2682872"/>
            <a:ext cx="914400" cy="914400"/>
          </a:xfrm>
          <a:prstGeom prst="ellipse">
            <a:avLst/>
          </a:prstGeom>
        </p:spPr>
      </p:pic>
      <p:pic>
        <p:nvPicPr>
          <p:cNvPr id="13" name="Picture 12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56B03BF4-CE80-82B8-7166-DD3FADE36D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3544" y="-1391890"/>
            <a:ext cx="914400" cy="914400"/>
          </a:xfrm>
          <a:prstGeom prst="ellipse">
            <a:avLst/>
          </a:prstGeom>
        </p:spPr>
      </p:pic>
      <p:pic>
        <p:nvPicPr>
          <p:cNvPr id="14" name="Picture 13" descr="A colorful twisted object in the air&#10;&#10;Description automatically generated with medium confidence">
            <a:extLst>
              <a:ext uri="{FF2B5EF4-FFF2-40B4-BE49-F238E27FC236}">
                <a16:creationId xmlns:a16="http://schemas.microsoft.com/office/drawing/2014/main" id="{4FC5C141-F63A-B89B-25D3-FC3ADD70C5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99144" y="-100908"/>
            <a:ext cx="914400" cy="914400"/>
          </a:xfrm>
          <a:prstGeom prst="ellipse">
            <a:avLst/>
          </a:prstGeom>
        </p:spPr>
      </p:pic>
      <p:pic>
        <p:nvPicPr>
          <p:cNvPr id="15" name="Picture 14" descr="A table with plates and food on it&#10;&#10;Description automatically generated">
            <a:extLst>
              <a:ext uri="{FF2B5EF4-FFF2-40B4-BE49-F238E27FC236}">
                <a16:creationId xmlns:a16="http://schemas.microsoft.com/office/drawing/2014/main" id="{92C22F9B-1FA6-CAC7-6311-76DAB5678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3544" y="1190074"/>
            <a:ext cx="914400" cy="914400"/>
          </a:xfrm>
          <a:prstGeom prst="ellipse">
            <a:avLst/>
          </a:prstGeom>
        </p:spPr>
      </p:pic>
      <p:pic>
        <p:nvPicPr>
          <p:cNvPr id="16" name="Picture 15" descr="A close-up of a chess piece&#10;&#10;Description automatically generated">
            <a:extLst>
              <a:ext uri="{FF2B5EF4-FFF2-40B4-BE49-F238E27FC236}">
                <a16:creationId xmlns:a16="http://schemas.microsoft.com/office/drawing/2014/main" id="{3A7E9B6A-3B9C-8008-F4A0-DD3D598B3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156344" y="2481056"/>
            <a:ext cx="1828800" cy="1828800"/>
          </a:xfrm>
          <a:prstGeom prst="ellipse">
            <a:avLst/>
          </a:prstGeom>
        </p:spPr>
      </p:pic>
      <p:pic>
        <p:nvPicPr>
          <p:cNvPr id="17" name="Picture 16" descr="A wooden walkway in a greenhouse&#10;&#10;Description automatically generated">
            <a:extLst>
              <a:ext uri="{FF2B5EF4-FFF2-40B4-BE49-F238E27FC236}">
                <a16:creationId xmlns:a16="http://schemas.microsoft.com/office/drawing/2014/main" id="{E2699D01-806A-1A69-8623-D53C6342377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988" r="10802" b="-2988"/>
          <a:stretch/>
        </p:blipFill>
        <p:spPr>
          <a:xfrm>
            <a:off x="613544" y="4686438"/>
            <a:ext cx="914400" cy="914400"/>
          </a:xfrm>
          <a:prstGeom prst="ellipse">
            <a:avLst/>
          </a:prstGeom>
        </p:spPr>
      </p:pic>
      <p:pic>
        <p:nvPicPr>
          <p:cNvPr id="18" name="Picture 17" descr="A white heart on a pile of rocks&#10;&#10;Description automatically generated">
            <a:extLst>
              <a:ext uri="{FF2B5EF4-FFF2-40B4-BE49-F238E27FC236}">
                <a16:creationId xmlns:a16="http://schemas.microsoft.com/office/drawing/2014/main" id="{D6922844-C25D-EDFF-A21D-24AF52589F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-591" r="10802" b="591"/>
          <a:stretch/>
        </p:blipFill>
        <p:spPr>
          <a:xfrm>
            <a:off x="613544" y="5977420"/>
            <a:ext cx="914400" cy="914400"/>
          </a:xfrm>
          <a:prstGeom prst="ellipse">
            <a:avLst/>
          </a:prstGeom>
        </p:spPr>
      </p:pic>
      <p:pic>
        <p:nvPicPr>
          <p:cNvPr id="19" name="Picture 18" descr="A group of people holding up a light&#10;&#10;Description automatically generated">
            <a:extLst>
              <a:ext uri="{FF2B5EF4-FFF2-40B4-BE49-F238E27FC236}">
                <a16:creationId xmlns:a16="http://schemas.microsoft.com/office/drawing/2014/main" id="{069D4721-32FC-DF5B-4BE0-2105B53B28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3544" y="7268400"/>
            <a:ext cx="914400" cy="914400"/>
          </a:xfrm>
          <a:prstGeom prst="ellipse">
            <a:avLst/>
          </a:prstGeom>
        </p:spPr>
      </p:pic>
      <p:pic>
        <p:nvPicPr>
          <p:cNvPr id="20" name="Picture 19" descr="A dandelion with seeds flying in the air&#10;&#10;Description automatically generated">
            <a:extLst>
              <a:ext uri="{FF2B5EF4-FFF2-40B4-BE49-F238E27FC236}">
                <a16:creationId xmlns:a16="http://schemas.microsoft.com/office/drawing/2014/main" id="{7C8E294B-12F0-556A-152A-0BC00C9F00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452" r="28682" b="452"/>
          <a:stretch/>
        </p:blipFill>
        <p:spPr>
          <a:xfrm>
            <a:off x="682537" y="-7846800"/>
            <a:ext cx="914400" cy="9144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5A0FDE-ED28-18C4-61D0-9A2890BC4568}"/>
              </a:ext>
            </a:extLst>
          </p:cNvPr>
          <p:cNvSpPr txBox="1"/>
          <p:nvPr/>
        </p:nvSpPr>
        <p:spPr>
          <a:xfrm>
            <a:off x="1981200" y="25056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….members over functioned to return us to stability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8F30F9-9C0C-16C5-3AEF-348C10BB6CF9}"/>
              </a:ext>
            </a:extLst>
          </p:cNvPr>
          <p:cNvSpPr txBox="1"/>
          <p:nvPr/>
        </p:nvSpPr>
        <p:spPr>
          <a:xfrm>
            <a:off x="2495550" y="3429000"/>
            <a:ext cx="305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Garamond" panose="02020404030301010803" pitchFamily="18" charset="0"/>
              </a:rPr>
              <a:t>…young children, we had sibling rivalries between models</a:t>
            </a:r>
          </a:p>
        </p:txBody>
      </p:sp>
    </p:spTree>
    <p:extLst>
      <p:ext uri="{BB962C8B-B14F-4D97-AF65-F5344CB8AC3E}">
        <p14:creationId xmlns:p14="http://schemas.microsoft.com/office/powerpoint/2010/main" val="1868321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Leaf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505</Words>
  <Application>Microsoft Office PowerPoint</Application>
  <PresentationFormat>Widescreen</PresentationFormat>
  <Paragraphs>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Avenir Next LT Pro Light</vt:lpstr>
      <vt:lpstr>Garamond</vt:lpstr>
      <vt:lpstr>Rockwell Nova Light</vt:lpstr>
      <vt:lpstr>Wingdings</vt:lpstr>
      <vt:lpstr>LeafVTI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Deepu George</dc:creator>
  <cp:lastModifiedBy>Deepu George</cp:lastModifiedBy>
  <cp:revision>2</cp:revision>
  <dcterms:created xsi:type="dcterms:W3CDTF">2024-10-20T03:08:59Z</dcterms:created>
  <dcterms:modified xsi:type="dcterms:W3CDTF">2024-10-20T19:37:19Z</dcterms:modified>
</cp:coreProperties>
</file>