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9" d="100"/>
          <a:sy n="99" d="100"/>
        </p:scale>
        <p:origin x="6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9B1E-CF57-4F5C-A9E1-6E9D1FDC83A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2DC5-97A8-4F6A-92A0-5DB04B0DF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07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9B1E-CF57-4F5C-A9E1-6E9D1FDC83A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2DC5-97A8-4F6A-92A0-5DB04B0DF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55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9B1E-CF57-4F5C-A9E1-6E9D1FDC83A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2DC5-97A8-4F6A-92A0-5DB04B0DF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65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9B1E-CF57-4F5C-A9E1-6E9D1FDC83A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2DC5-97A8-4F6A-92A0-5DB04B0DF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239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9B1E-CF57-4F5C-A9E1-6E9D1FDC83A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2DC5-97A8-4F6A-92A0-5DB04B0DF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569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9B1E-CF57-4F5C-A9E1-6E9D1FDC83A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2DC5-97A8-4F6A-92A0-5DB04B0DF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183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9B1E-CF57-4F5C-A9E1-6E9D1FDC83A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2DC5-97A8-4F6A-92A0-5DB04B0DF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60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9B1E-CF57-4F5C-A9E1-6E9D1FDC83A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2DC5-97A8-4F6A-92A0-5DB04B0DF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8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9B1E-CF57-4F5C-A9E1-6E9D1FDC83A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2DC5-97A8-4F6A-92A0-5DB04B0DF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9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9B1E-CF57-4F5C-A9E1-6E9D1FDC83A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2DC5-97A8-4F6A-92A0-5DB04B0DF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47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9B1E-CF57-4F5C-A9E1-6E9D1FDC83A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2DC5-97A8-4F6A-92A0-5DB04B0DF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91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59B1E-CF57-4F5C-A9E1-6E9D1FDC83A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A2DC5-97A8-4F6A-92A0-5DB04B0DF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15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C9305EA-71DA-7F48-9301-2574A5A8D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38" y="0"/>
            <a:ext cx="96967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120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The City University of New York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Virna Little</dc:creator>
  <cp:lastModifiedBy>virna little</cp:lastModifiedBy>
  <cp:revision>1</cp:revision>
  <dcterms:created xsi:type="dcterms:W3CDTF">2020-01-15T19:13:11Z</dcterms:created>
  <dcterms:modified xsi:type="dcterms:W3CDTF">2021-03-22T12:31:50Z</dcterms:modified>
</cp:coreProperties>
</file>