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59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1BD0B6-FA56-4D56-AB06-CF8838280B71}" v="17" dt="2023-03-31T22:01:14.1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elia McClelland" userId="1cc45420-0d02-41a7-a0e3-94dbb31c3e56" providerId="ADAL" clId="{D51BD0B6-FA56-4D56-AB06-CF8838280B71}"/>
    <pc:docChg chg="undo custSel addSld modSld">
      <pc:chgData name="Amelia McClelland" userId="1cc45420-0d02-41a7-a0e3-94dbb31c3e56" providerId="ADAL" clId="{D51BD0B6-FA56-4D56-AB06-CF8838280B71}" dt="2023-04-03T14:51:30.390" v="754" actId="20577"/>
      <pc:docMkLst>
        <pc:docMk/>
      </pc:docMkLst>
      <pc:sldChg chg="modSp mod">
        <pc:chgData name="Amelia McClelland" userId="1cc45420-0d02-41a7-a0e3-94dbb31c3e56" providerId="ADAL" clId="{D51BD0B6-FA56-4D56-AB06-CF8838280B71}" dt="2023-04-03T14:51:30.390" v="754" actId="20577"/>
        <pc:sldMkLst>
          <pc:docMk/>
          <pc:sldMk cId="3672359228" sldId="256"/>
        </pc:sldMkLst>
        <pc:spChg chg="mod">
          <ac:chgData name="Amelia McClelland" userId="1cc45420-0d02-41a7-a0e3-94dbb31c3e56" providerId="ADAL" clId="{D51BD0B6-FA56-4D56-AB06-CF8838280B71}" dt="2023-04-03T14:51:30.390" v="754" actId="20577"/>
          <ac:spMkLst>
            <pc:docMk/>
            <pc:sldMk cId="3672359228" sldId="256"/>
            <ac:spMk id="2" creationId="{FD5432C6-A830-63F2-0711-16DD540C02CE}"/>
          </ac:spMkLst>
        </pc:spChg>
      </pc:sldChg>
      <pc:sldChg chg="modSp mod">
        <pc:chgData name="Amelia McClelland" userId="1cc45420-0d02-41a7-a0e3-94dbb31c3e56" providerId="ADAL" clId="{D51BD0B6-FA56-4D56-AB06-CF8838280B71}" dt="2023-03-31T21:54:32.023" v="409" actId="20577"/>
        <pc:sldMkLst>
          <pc:docMk/>
          <pc:sldMk cId="2176268565" sldId="257"/>
        </pc:sldMkLst>
        <pc:spChg chg="mod">
          <ac:chgData name="Amelia McClelland" userId="1cc45420-0d02-41a7-a0e3-94dbb31c3e56" providerId="ADAL" clId="{D51BD0B6-FA56-4D56-AB06-CF8838280B71}" dt="2023-03-31T21:54:32.023" v="409" actId="20577"/>
          <ac:spMkLst>
            <pc:docMk/>
            <pc:sldMk cId="2176268565" sldId="257"/>
            <ac:spMk id="2" creationId="{8E67060A-1852-3A39-725C-6C0A807229C9}"/>
          </ac:spMkLst>
        </pc:spChg>
        <pc:spChg chg="mod">
          <ac:chgData name="Amelia McClelland" userId="1cc45420-0d02-41a7-a0e3-94dbb31c3e56" providerId="ADAL" clId="{D51BD0B6-FA56-4D56-AB06-CF8838280B71}" dt="2023-03-31T21:54:26.485" v="401" actId="21"/>
          <ac:spMkLst>
            <pc:docMk/>
            <pc:sldMk cId="2176268565" sldId="257"/>
            <ac:spMk id="3" creationId="{46CA62BF-B18A-B0C4-754C-9A867DC03AFB}"/>
          </ac:spMkLst>
        </pc:spChg>
      </pc:sldChg>
      <pc:sldChg chg="modSp mod">
        <pc:chgData name="Amelia McClelland" userId="1cc45420-0d02-41a7-a0e3-94dbb31c3e56" providerId="ADAL" clId="{D51BD0B6-FA56-4D56-AB06-CF8838280B71}" dt="2023-04-03T14:51:12.788" v="748" actId="20577"/>
        <pc:sldMkLst>
          <pc:docMk/>
          <pc:sldMk cId="1666980704" sldId="261"/>
        </pc:sldMkLst>
        <pc:spChg chg="mod">
          <ac:chgData name="Amelia McClelland" userId="1cc45420-0d02-41a7-a0e3-94dbb31c3e56" providerId="ADAL" clId="{D51BD0B6-FA56-4D56-AB06-CF8838280B71}" dt="2023-04-03T14:51:12.788" v="748" actId="20577"/>
          <ac:spMkLst>
            <pc:docMk/>
            <pc:sldMk cId="1666980704" sldId="261"/>
            <ac:spMk id="5" creationId="{D95B91D1-4B38-ECFE-C57E-9D51C540D388}"/>
          </ac:spMkLst>
        </pc:spChg>
      </pc:sldChg>
      <pc:sldChg chg="modSp new mod">
        <pc:chgData name="Amelia McClelland" userId="1cc45420-0d02-41a7-a0e3-94dbb31c3e56" providerId="ADAL" clId="{D51BD0B6-FA56-4D56-AB06-CF8838280B71}" dt="2023-03-31T22:00:56.020" v="746" actId="20577"/>
        <pc:sldMkLst>
          <pc:docMk/>
          <pc:sldMk cId="3718936942" sldId="263"/>
        </pc:sldMkLst>
        <pc:spChg chg="mod">
          <ac:chgData name="Amelia McClelland" userId="1cc45420-0d02-41a7-a0e3-94dbb31c3e56" providerId="ADAL" clId="{D51BD0B6-FA56-4D56-AB06-CF8838280B71}" dt="2023-03-31T21:47:03.388" v="27" actId="20577"/>
          <ac:spMkLst>
            <pc:docMk/>
            <pc:sldMk cId="3718936942" sldId="263"/>
            <ac:spMk id="2" creationId="{67890911-97D5-93FE-CB6D-044F7B7D516B}"/>
          </ac:spMkLst>
        </pc:spChg>
        <pc:spChg chg="mod">
          <ac:chgData name="Amelia McClelland" userId="1cc45420-0d02-41a7-a0e3-94dbb31c3e56" providerId="ADAL" clId="{D51BD0B6-FA56-4D56-AB06-CF8838280B71}" dt="2023-03-31T22:00:56.020" v="746" actId="20577"/>
          <ac:spMkLst>
            <pc:docMk/>
            <pc:sldMk cId="3718936942" sldId="263"/>
            <ac:spMk id="3" creationId="{B362FC1F-F03A-3E8C-B393-B8BB4FC05EF5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76DF18-D63A-4080-A10A-2E0AF3F98E4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DFC6ECD-A46C-4661-B3E1-F6CF873F6B3E}">
      <dgm:prSet/>
      <dgm:spPr/>
      <dgm:t>
        <a:bodyPr/>
        <a:lstStyle/>
        <a:p>
          <a:r>
            <a:rPr lang="en-US"/>
            <a:t>Health inequity</a:t>
          </a:r>
        </a:p>
      </dgm:t>
    </dgm:pt>
    <dgm:pt modelId="{38887194-988B-448E-B13C-D83FE3F0F78C}" type="parTrans" cxnId="{1E33C744-E7AA-4991-B139-42A7AA34A907}">
      <dgm:prSet/>
      <dgm:spPr/>
      <dgm:t>
        <a:bodyPr/>
        <a:lstStyle/>
        <a:p>
          <a:endParaRPr lang="en-US"/>
        </a:p>
      </dgm:t>
    </dgm:pt>
    <dgm:pt modelId="{B77CC06A-CAB3-44F7-97C1-688EA23FD539}" type="sibTrans" cxnId="{1E33C744-E7AA-4991-B139-42A7AA34A907}">
      <dgm:prSet/>
      <dgm:spPr/>
      <dgm:t>
        <a:bodyPr/>
        <a:lstStyle/>
        <a:p>
          <a:endParaRPr lang="en-US"/>
        </a:p>
      </dgm:t>
    </dgm:pt>
    <dgm:pt modelId="{807855D9-C4B2-4E31-91B9-6AF57BF764A6}">
      <dgm:prSet/>
      <dgm:spPr/>
      <dgm:t>
        <a:bodyPr/>
        <a:lstStyle/>
        <a:p>
          <a:r>
            <a:rPr lang="en-US"/>
            <a:t>Racism</a:t>
          </a:r>
        </a:p>
      </dgm:t>
    </dgm:pt>
    <dgm:pt modelId="{10B2E2F9-344B-4F0D-9954-158FFB7D293C}" type="parTrans" cxnId="{03559BAF-36AE-4343-98DE-FA8950C92DA5}">
      <dgm:prSet/>
      <dgm:spPr/>
      <dgm:t>
        <a:bodyPr/>
        <a:lstStyle/>
        <a:p>
          <a:endParaRPr lang="en-US"/>
        </a:p>
      </dgm:t>
    </dgm:pt>
    <dgm:pt modelId="{632B9328-8886-420D-9D85-1AE812D10F69}" type="sibTrans" cxnId="{03559BAF-36AE-4343-98DE-FA8950C92DA5}">
      <dgm:prSet/>
      <dgm:spPr/>
      <dgm:t>
        <a:bodyPr/>
        <a:lstStyle/>
        <a:p>
          <a:endParaRPr lang="en-US"/>
        </a:p>
      </dgm:t>
    </dgm:pt>
    <dgm:pt modelId="{2EC87A13-FFA1-42E0-ADD3-968A3FEDB20A}">
      <dgm:prSet/>
      <dgm:spPr/>
      <dgm:t>
        <a:bodyPr/>
        <a:lstStyle/>
        <a:p>
          <a:r>
            <a:rPr lang="en-US"/>
            <a:t>Biology</a:t>
          </a:r>
        </a:p>
      </dgm:t>
    </dgm:pt>
    <dgm:pt modelId="{C7173D83-67CB-4FB0-A045-722F82744ECA}" type="parTrans" cxnId="{1C647A9E-3756-46C8-90A5-669F2ED7E155}">
      <dgm:prSet/>
      <dgm:spPr/>
      <dgm:t>
        <a:bodyPr/>
        <a:lstStyle/>
        <a:p>
          <a:endParaRPr lang="en-US"/>
        </a:p>
      </dgm:t>
    </dgm:pt>
    <dgm:pt modelId="{5619C8B1-7ACB-40CF-A9FF-2BA0CE9EFDFA}" type="sibTrans" cxnId="{1C647A9E-3756-46C8-90A5-669F2ED7E155}">
      <dgm:prSet/>
      <dgm:spPr/>
      <dgm:t>
        <a:bodyPr/>
        <a:lstStyle/>
        <a:p>
          <a:endParaRPr lang="en-US"/>
        </a:p>
      </dgm:t>
    </dgm:pt>
    <dgm:pt modelId="{780D7AE3-1999-4D4C-A197-B30C28E22DE6}">
      <dgm:prSet/>
      <dgm:spPr/>
      <dgm:t>
        <a:bodyPr/>
        <a:lstStyle/>
        <a:p>
          <a:r>
            <a:rPr lang="en-US"/>
            <a:t>Adverse Childhood Experiences</a:t>
          </a:r>
        </a:p>
      </dgm:t>
    </dgm:pt>
    <dgm:pt modelId="{2EFB263C-4562-4FA1-8237-D88814DD749F}" type="parTrans" cxnId="{088A9BDE-9D9F-4D19-A3DC-EF8650A49CDA}">
      <dgm:prSet/>
      <dgm:spPr/>
      <dgm:t>
        <a:bodyPr/>
        <a:lstStyle/>
        <a:p>
          <a:endParaRPr lang="en-US"/>
        </a:p>
      </dgm:t>
    </dgm:pt>
    <dgm:pt modelId="{033D4664-5170-40B4-A090-7C7EA2FFC7BA}" type="sibTrans" cxnId="{088A9BDE-9D9F-4D19-A3DC-EF8650A49CDA}">
      <dgm:prSet/>
      <dgm:spPr/>
      <dgm:t>
        <a:bodyPr/>
        <a:lstStyle/>
        <a:p>
          <a:endParaRPr lang="en-US"/>
        </a:p>
      </dgm:t>
    </dgm:pt>
    <dgm:pt modelId="{780DDCDB-6FF6-477F-AD5B-3B13E22BD04E}">
      <dgm:prSet/>
      <dgm:spPr/>
      <dgm:t>
        <a:bodyPr/>
        <a:lstStyle/>
        <a:p>
          <a:r>
            <a:rPr lang="en-US"/>
            <a:t>Weight bias/stigma/bullying</a:t>
          </a:r>
        </a:p>
      </dgm:t>
    </dgm:pt>
    <dgm:pt modelId="{8A7B01DC-BB7B-4F5C-9996-131C959D780A}" type="parTrans" cxnId="{2B5E7B0B-FFDD-4AEE-90B8-5FC6B3037CF2}">
      <dgm:prSet/>
      <dgm:spPr/>
      <dgm:t>
        <a:bodyPr/>
        <a:lstStyle/>
        <a:p>
          <a:endParaRPr lang="en-US"/>
        </a:p>
      </dgm:t>
    </dgm:pt>
    <dgm:pt modelId="{F0347470-EFEC-49F2-BBBA-6D08B46F614C}" type="sibTrans" cxnId="{2B5E7B0B-FFDD-4AEE-90B8-5FC6B3037CF2}">
      <dgm:prSet/>
      <dgm:spPr/>
      <dgm:t>
        <a:bodyPr/>
        <a:lstStyle/>
        <a:p>
          <a:endParaRPr lang="en-US"/>
        </a:p>
      </dgm:t>
    </dgm:pt>
    <dgm:pt modelId="{993646A2-D25C-4FD3-AEA9-29B9566FE5C0}">
      <dgm:prSet/>
      <dgm:spPr/>
      <dgm:t>
        <a:bodyPr/>
        <a:lstStyle/>
        <a:p>
          <a:r>
            <a:rPr lang="en-US"/>
            <a:t>Food deserts</a:t>
          </a:r>
        </a:p>
      </dgm:t>
    </dgm:pt>
    <dgm:pt modelId="{0D0EBE27-97E2-42ED-BB64-64CF3AFAF9AD}" type="parTrans" cxnId="{F571A7E2-0C0B-4025-9DBE-8638F35F7B0C}">
      <dgm:prSet/>
      <dgm:spPr/>
      <dgm:t>
        <a:bodyPr/>
        <a:lstStyle/>
        <a:p>
          <a:endParaRPr lang="en-US"/>
        </a:p>
      </dgm:t>
    </dgm:pt>
    <dgm:pt modelId="{A5949B1D-1A82-44FA-8992-9848EF7F36D9}" type="sibTrans" cxnId="{F571A7E2-0C0B-4025-9DBE-8638F35F7B0C}">
      <dgm:prSet/>
      <dgm:spPr/>
      <dgm:t>
        <a:bodyPr/>
        <a:lstStyle/>
        <a:p>
          <a:endParaRPr lang="en-US"/>
        </a:p>
      </dgm:t>
    </dgm:pt>
    <dgm:pt modelId="{78169104-2A26-4C9F-A163-D71AB1DEDA19}">
      <dgm:prSet/>
      <dgm:spPr/>
      <dgm:t>
        <a:bodyPr/>
        <a:lstStyle/>
        <a:p>
          <a:r>
            <a:rPr lang="en-US"/>
            <a:t>Limited resources </a:t>
          </a:r>
        </a:p>
      </dgm:t>
    </dgm:pt>
    <dgm:pt modelId="{E83B4D94-2A8E-4FD3-8782-6A4700842BC0}" type="parTrans" cxnId="{5B8E7499-1194-4A24-AB6E-E08C4884EFA9}">
      <dgm:prSet/>
      <dgm:spPr/>
      <dgm:t>
        <a:bodyPr/>
        <a:lstStyle/>
        <a:p>
          <a:endParaRPr lang="en-US"/>
        </a:p>
      </dgm:t>
    </dgm:pt>
    <dgm:pt modelId="{888F40F5-6439-4E9E-BD24-FEB5A7AB0391}" type="sibTrans" cxnId="{5B8E7499-1194-4A24-AB6E-E08C4884EFA9}">
      <dgm:prSet/>
      <dgm:spPr/>
      <dgm:t>
        <a:bodyPr/>
        <a:lstStyle/>
        <a:p>
          <a:endParaRPr lang="en-US"/>
        </a:p>
      </dgm:t>
    </dgm:pt>
    <dgm:pt modelId="{5971AEB3-2BD6-49EE-9697-CFF0972224AE}">
      <dgm:prSet/>
      <dgm:spPr/>
      <dgm:t>
        <a:bodyPr/>
        <a:lstStyle/>
        <a:p>
          <a:r>
            <a:rPr lang="en-US"/>
            <a:t>Familial stressors/strain</a:t>
          </a:r>
        </a:p>
      </dgm:t>
    </dgm:pt>
    <dgm:pt modelId="{D055B564-18E1-42ED-BCB5-F0E83F3D21D6}" type="parTrans" cxnId="{F4685493-3BF8-4077-B465-4676984752F8}">
      <dgm:prSet/>
      <dgm:spPr/>
      <dgm:t>
        <a:bodyPr/>
        <a:lstStyle/>
        <a:p>
          <a:endParaRPr lang="en-US"/>
        </a:p>
      </dgm:t>
    </dgm:pt>
    <dgm:pt modelId="{11CA4908-465D-43D2-A881-EA9DF6B807FD}" type="sibTrans" cxnId="{F4685493-3BF8-4077-B465-4676984752F8}">
      <dgm:prSet/>
      <dgm:spPr/>
      <dgm:t>
        <a:bodyPr/>
        <a:lstStyle/>
        <a:p>
          <a:endParaRPr lang="en-US"/>
        </a:p>
      </dgm:t>
    </dgm:pt>
    <dgm:pt modelId="{DCFAF664-9EDB-455F-A45D-10691ACFC8E8}" type="pres">
      <dgm:prSet presAssocID="{DD76DF18-D63A-4080-A10A-2E0AF3F98E46}" presName="diagram" presStyleCnt="0">
        <dgm:presLayoutVars>
          <dgm:dir/>
          <dgm:resizeHandles val="exact"/>
        </dgm:presLayoutVars>
      </dgm:prSet>
      <dgm:spPr/>
    </dgm:pt>
    <dgm:pt modelId="{743A1186-B85A-4568-90DD-AD231094F483}" type="pres">
      <dgm:prSet presAssocID="{DDFC6ECD-A46C-4661-B3E1-F6CF873F6B3E}" presName="node" presStyleLbl="node1" presStyleIdx="0" presStyleCnt="8">
        <dgm:presLayoutVars>
          <dgm:bulletEnabled val="1"/>
        </dgm:presLayoutVars>
      </dgm:prSet>
      <dgm:spPr/>
    </dgm:pt>
    <dgm:pt modelId="{0C6D8A24-FCC5-43E4-BC66-CB28969559F5}" type="pres">
      <dgm:prSet presAssocID="{B77CC06A-CAB3-44F7-97C1-688EA23FD539}" presName="sibTrans" presStyleCnt="0"/>
      <dgm:spPr/>
    </dgm:pt>
    <dgm:pt modelId="{22A2A189-5D26-4DED-AC51-B9657445D4FE}" type="pres">
      <dgm:prSet presAssocID="{807855D9-C4B2-4E31-91B9-6AF57BF764A6}" presName="node" presStyleLbl="node1" presStyleIdx="1" presStyleCnt="8">
        <dgm:presLayoutVars>
          <dgm:bulletEnabled val="1"/>
        </dgm:presLayoutVars>
      </dgm:prSet>
      <dgm:spPr/>
    </dgm:pt>
    <dgm:pt modelId="{BFE91867-EF1B-4FE5-811C-6B5EC9DFC166}" type="pres">
      <dgm:prSet presAssocID="{632B9328-8886-420D-9D85-1AE812D10F69}" presName="sibTrans" presStyleCnt="0"/>
      <dgm:spPr/>
    </dgm:pt>
    <dgm:pt modelId="{F6841C5C-DA8A-44AE-AD85-049ABABCB83F}" type="pres">
      <dgm:prSet presAssocID="{2EC87A13-FFA1-42E0-ADD3-968A3FEDB20A}" presName="node" presStyleLbl="node1" presStyleIdx="2" presStyleCnt="8">
        <dgm:presLayoutVars>
          <dgm:bulletEnabled val="1"/>
        </dgm:presLayoutVars>
      </dgm:prSet>
      <dgm:spPr/>
    </dgm:pt>
    <dgm:pt modelId="{A08663EB-EC19-4138-8A36-6BA0597A9879}" type="pres">
      <dgm:prSet presAssocID="{5619C8B1-7ACB-40CF-A9FF-2BA0CE9EFDFA}" presName="sibTrans" presStyleCnt="0"/>
      <dgm:spPr/>
    </dgm:pt>
    <dgm:pt modelId="{CF7CE58B-B6E9-4EC7-A3AF-9970C93012B8}" type="pres">
      <dgm:prSet presAssocID="{780D7AE3-1999-4D4C-A197-B30C28E22DE6}" presName="node" presStyleLbl="node1" presStyleIdx="3" presStyleCnt="8">
        <dgm:presLayoutVars>
          <dgm:bulletEnabled val="1"/>
        </dgm:presLayoutVars>
      </dgm:prSet>
      <dgm:spPr/>
    </dgm:pt>
    <dgm:pt modelId="{73CAB124-0B97-4AEE-95A3-67E3664ACD26}" type="pres">
      <dgm:prSet presAssocID="{033D4664-5170-40B4-A090-7C7EA2FFC7BA}" presName="sibTrans" presStyleCnt="0"/>
      <dgm:spPr/>
    </dgm:pt>
    <dgm:pt modelId="{3B64CC16-1148-411B-940F-88B9095910A5}" type="pres">
      <dgm:prSet presAssocID="{780DDCDB-6FF6-477F-AD5B-3B13E22BD04E}" presName="node" presStyleLbl="node1" presStyleIdx="4" presStyleCnt="8">
        <dgm:presLayoutVars>
          <dgm:bulletEnabled val="1"/>
        </dgm:presLayoutVars>
      </dgm:prSet>
      <dgm:spPr/>
    </dgm:pt>
    <dgm:pt modelId="{1AD2E303-9D92-44E1-ACA5-3702F9F7EE07}" type="pres">
      <dgm:prSet presAssocID="{F0347470-EFEC-49F2-BBBA-6D08B46F614C}" presName="sibTrans" presStyleCnt="0"/>
      <dgm:spPr/>
    </dgm:pt>
    <dgm:pt modelId="{E53A6348-C7A7-442C-B29E-7FC8E7406CB0}" type="pres">
      <dgm:prSet presAssocID="{993646A2-D25C-4FD3-AEA9-29B9566FE5C0}" presName="node" presStyleLbl="node1" presStyleIdx="5" presStyleCnt="8">
        <dgm:presLayoutVars>
          <dgm:bulletEnabled val="1"/>
        </dgm:presLayoutVars>
      </dgm:prSet>
      <dgm:spPr/>
    </dgm:pt>
    <dgm:pt modelId="{AB2755DE-CD51-4876-AF25-66251F8C43BB}" type="pres">
      <dgm:prSet presAssocID="{A5949B1D-1A82-44FA-8992-9848EF7F36D9}" presName="sibTrans" presStyleCnt="0"/>
      <dgm:spPr/>
    </dgm:pt>
    <dgm:pt modelId="{931494FE-1D9A-4F67-850E-B32B179FEC73}" type="pres">
      <dgm:prSet presAssocID="{78169104-2A26-4C9F-A163-D71AB1DEDA19}" presName="node" presStyleLbl="node1" presStyleIdx="6" presStyleCnt="8">
        <dgm:presLayoutVars>
          <dgm:bulletEnabled val="1"/>
        </dgm:presLayoutVars>
      </dgm:prSet>
      <dgm:spPr/>
    </dgm:pt>
    <dgm:pt modelId="{254A30CB-8637-4614-9631-6FF7B7137773}" type="pres">
      <dgm:prSet presAssocID="{888F40F5-6439-4E9E-BD24-FEB5A7AB0391}" presName="sibTrans" presStyleCnt="0"/>
      <dgm:spPr/>
    </dgm:pt>
    <dgm:pt modelId="{AD8F49C2-4E78-4F8C-858B-2087268637C7}" type="pres">
      <dgm:prSet presAssocID="{5971AEB3-2BD6-49EE-9697-CFF0972224AE}" presName="node" presStyleLbl="node1" presStyleIdx="7" presStyleCnt="8">
        <dgm:presLayoutVars>
          <dgm:bulletEnabled val="1"/>
        </dgm:presLayoutVars>
      </dgm:prSet>
      <dgm:spPr/>
    </dgm:pt>
  </dgm:ptLst>
  <dgm:cxnLst>
    <dgm:cxn modelId="{F8B54F02-59DA-4A3E-A1D2-AFAEEB249C25}" type="presOf" srcId="{780D7AE3-1999-4D4C-A197-B30C28E22DE6}" destId="{CF7CE58B-B6E9-4EC7-A3AF-9970C93012B8}" srcOrd="0" destOrd="0" presId="urn:microsoft.com/office/officeart/2005/8/layout/default"/>
    <dgm:cxn modelId="{2B5E7B0B-FFDD-4AEE-90B8-5FC6B3037CF2}" srcId="{DD76DF18-D63A-4080-A10A-2E0AF3F98E46}" destId="{780DDCDB-6FF6-477F-AD5B-3B13E22BD04E}" srcOrd="4" destOrd="0" parTransId="{8A7B01DC-BB7B-4F5C-9996-131C959D780A}" sibTransId="{F0347470-EFEC-49F2-BBBA-6D08B46F614C}"/>
    <dgm:cxn modelId="{5758EB28-E15D-4244-A736-11861E2DA208}" type="presOf" srcId="{5971AEB3-2BD6-49EE-9697-CFF0972224AE}" destId="{AD8F49C2-4E78-4F8C-858B-2087268637C7}" srcOrd="0" destOrd="0" presId="urn:microsoft.com/office/officeart/2005/8/layout/default"/>
    <dgm:cxn modelId="{1E17D32E-BB80-4C4E-BC0C-473012166AC8}" type="presOf" srcId="{780DDCDB-6FF6-477F-AD5B-3B13E22BD04E}" destId="{3B64CC16-1148-411B-940F-88B9095910A5}" srcOrd="0" destOrd="0" presId="urn:microsoft.com/office/officeart/2005/8/layout/default"/>
    <dgm:cxn modelId="{1E33C744-E7AA-4991-B139-42A7AA34A907}" srcId="{DD76DF18-D63A-4080-A10A-2E0AF3F98E46}" destId="{DDFC6ECD-A46C-4661-B3E1-F6CF873F6B3E}" srcOrd="0" destOrd="0" parTransId="{38887194-988B-448E-B13C-D83FE3F0F78C}" sibTransId="{B77CC06A-CAB3-44F7-97C1-688EA23FD539}"/>
    <dgm:cxn modelId="{C288476A-B304-4002-961F-0193C9C5A2B4}" type="presOf" srcId="{DD76DF18-D63A-4080-A10A-2E0AF3F98E46}" destId="{DCFAF664-9EDB-455F-A45D-10691ACFC8E8}" srcOrd="0" destOrd="0" presId="urn:microsoft.com/office/officeart/2005/8/layout/default"/>
    <dgm:cxn modelId="{813BDC87-03F3-4A42-AAE3-3D045D1307FA}" type="presOf" srcId="{2EC87A13-FFA1-42E0-ADD3-968A3FEDB20A}" destId="{F6841C5C-DA8A-44AE-AD85-049ABABCB83F}" srcOrd="0" destOrd="0" presId="urn:microsoft.com/office/officeart/2005/8/layout/default"/>
    <dgm:cxn modelId="{88CA508C-03B0-4738-9405-AFD953A173A2}" type="presOf" srcId="{807855D9-C4B2-4E31-91B9-6AF57BF764A6}" destId="{22A2A189-5D26-4DED-AC51-B9657445D4FE}" srcOrd="0" destOrd="0" presId="urn:microsoft.com/office/officeart/2005/8/layout/default"/>
    <dgm:cxn modelId="{F4685493-3BF8-4077-B465-4676984752F8}" srcId="{DD76DF18-D63A-4080-A10A-2E0AF3F98E46}" destId="{5971AEB3-2BD6-49EE-9697-CFF0972224AE}" srcOrd="7" destOrd="0" parTransId="{D055B564-18E1-42ED-BCB5-F0E83F3D21D6}" sibTransId="{11CA4908-465D-43D2-A881-EA9DF6B807FD}"/>
    <dgm:cxn modelId="{5B8E7499-1194-4A24-AB6E-E08C4884EFA9}" srcId="{DD76DF18-D63A-4080-A10A-2E0AF3F98E46}" destId="{78169104-2A26-4C9F-A163-D71AB1DEDA19}" srcOrd="6" destOrd="0" parTransId="{E83B4D94-2A8E-4FD3-8782-6A4700842BC0}" sibTransId="{888F40F5-6439-4E9E-BD24-FEB5A7AB0391}"/>
    <dgm:cxn modelId="{1C647A9E-3756-46C8-90A5-669F2ED7E155}" srcId="{DD76DF18-D63A-4080-A10A-2E0AF3F98E46}" destId="{2EC87A13-FFA1-42E0-ADD3-968A3FEDB20A}" srcOrd="2" destOrd="0" parTransId="{C7173D83-67CB-4FB0-A045-722F82744ECA}" sibTransId="{5619C8B1-7ACB-40CF-A9FF-2BA0CE9EFDFA}"/>
    <dgm:cxn modelId="{717242A9-D95D-4DB3-BA2A-4B41D63ABCFF}" type="presOf" srcId="{78169104-2A26-4C9F-A163-D71AB1DEDA19}" destId="{931494FE-1D9A-4F67-850E-B32B179FEC73}" srcOrd="0" destOrd="0" presId="urn:microsoft.com/office/officeart/2005/8/layout/default"/>
    <dgm:cxn modelId="{03559BAF-36AE-4343-98DE-FA8950C92DA5}" srcId="{DD76DF18-D63A-4080-A10A-2E0AF3F98E46}" destId="{807855D9-C4B2-4E31-91B9-6AF57BF764A6}" srcOrd="1" destOrd="0" parTransId="{10B2E2F9-344B-4F0D-9954-158FFB7D293C}" sibTransId="{632B9328-8886-420D-9D85-1AE812D10F69}"/>
    <dgm:cxn modelId="{C11396BE-C210-4878-AF7E-8CDC53E9F4DF}" type="presOf" srcId="{DDFC6ECD-A46C-4661-B3E1-F6CF873F6B3E}" destId="{743A1186-B85A-4568-90DD-AD231094F483}" srcOrd="0" destOrd="0" presId="urn:microsoft.com/office/officeart/2005/8/layout/default"/>
    <dgm:cxn modelId="{088A9BDE-9D9F-4D19-A3DC-EF8650A49CDA}" srcId="{DD76DF18-D63A-4080-A10A-2E0AF3F98E46}" destId="{780D7AE3-1999-4D4C-A197-B30C28E22DE6}" srcOrd="3" destOrd="0" parTransId="{2EFB263C-4562-4FA1-8237-D88814DD749F}" sibTransId="{033D4664-5170-40B4-A090-7C7EA2FFC7BA}"/>
    <dgm:cxn modelId="{F571A7E2-0C0B-4025-9DBE-8638F35F7B0C}" srcId="{DD76DF18-D63A-4080-A10A-2E0AF3F98E46}" destId="{993646A2-D25C-4FD3-AEA9-29B9566FE5C0}" srcOrd="5" destOrd="0" parTransId="{0D0EBE27-97E2-42ED-BB64-64CF3AFAF9AD}" sibTransId="{A5949B1D-1A82-44FA-8992-9848EF7F36D9}"/>
    <dgm:cxn modelId="{70F584F5-3ECB-469C-BF73-F8585C9CDB2D}" type="presOf" srcId="{993646A2-D25C-4FD3-AEA9-29B9566FE5C0}" destId="{E53A6348-C7A7-442C-B29E-7FC8E7406CB0}" srcOrd="0" destOrd="0" presId="urn:microsoft.com/office/officeart/2005/8/layout/default"/>
    <dgm:cxn modelId="{17E1042E-56F2-4663-A188-B686F137A4CB}" type="presParOf" srcId="{DCFAF664-9EDB-455F-A45D-10691ACFC8E8}" destId="{743A1186-B85A-4568-90DD-AD231094F483}" srcOrd="0" destOrd="0" presId="urn:microsoft.com/office/officeart/2005/8/layout/default"/>
    <dgm:cxn modelId="{9B41E78A-1CB0-4ACF-9BA7-87116E025207}" type="presParOf" srcId="{DCFAF664-9EDB-455F-A45D-10691ACFC8E8}" destId="{0C6D8A24-FCC5-43E4-BC66-CB28969559F5}" srcOrd="1" destOrd="0" presId="urn:microsoft.com/office/officeart/2005/8/layout/default"/>
    <dgm:cxn modelId="{7C1938C5-00A5-4A6D-9AB2-E4E29F6DDE9A}" type="presParOf" srcId="{DCFAF664-9EDB-455F-A45D-10691ACFC8E8}" destId="{22A2A189-5D26-4DED-AC51-B9657445D4FE}" srcOrd="2" destOrd="0" presId="urn:microsoft.com/office/officeart/2005/8/layout/default"/>
    <dgm:cxn modelId="{B46BC86B-2781-442E-955F-FF45B307C817}" type="presParOf" srcId="{DCFAF664-9EDB-455F-A45D-10691ACFC8E8}" destId="{BFE91867-EF1B-4FE5-811C-6B5EC9DFC166}" srcOrd="3" destOrd="0" presId="urn:microsoft.com/office/officeart/2005/8/layout/default"/>
    <dgm:cxn modelId="{5F549D7E-25D8-4F3E-87E4-7BA3EE6AD181}" type="presParOf" srcId="{DCFAF664-9EDB-455F-A45D-10691ACFC8E8}" destId="{F6841C5C-DA8A-44AE-AD85-049ABABCB83F}" srcOrd="4" destOrd="0" presId="urn:microsoft.com/office/officeart/2005/8/layout/default"/>
    <dgm:cxn modelId="{9C40216F-BFE0-49D3-BD81-790323317D14}" type="presParOf" srcId="{DCFAF664-9EDB-455F-A45D-10691ACFC8E8}" destId="{A08663EB-EC19-4138-8A36-6BA0597A9879}" srcOrd="5" destOrd="0" presId="urn:microsoft.com/office/officeart/2005/8/layout/default"/>
    <dgm:cxn modelId="{B32695A9-327E-41B5-8A12-E916AFA5E907}" type="presParOf" srcId="{DCFAF664-9EDB-455F-A45D-10691ACFC8E8}" destId="{CF7CE58B-B6E9-4EC7-A3AF-9970C93012B8}" srcOrd="6" destOrd="0" presId="urn:microsoft.com/office/officeart/2005/8/layout/default"/>
    <dgm:cxn modelId="{62F1900C-165E-4B7B-85DA-B6F747874791}" type="presParOf" srcId="{DCFAF664-9EDB-455F-A45D-10691ACFC8E8}" destId="{73CAB124-0B97-4AEE-95A3-67E3664ACD26}" srcOrd="7" destOrd="0" presId="urn:microsoft.com/office/officeart/2005/8/layout/default"/>
    <dgm:cxn modelId="{9E67B425-AE2C-4BED-8BD5-0D5BEBD6DC93}" type="presParOf" srcId="{DCFAF664-9EDB-455F-A45D-10691ACFC8E8}" destId="{3B64CC16-1148-411B-940F-88B9095910A5}" srcOrd="8" destOrd="0" presId="urn:microsoft.com/office/officeart/2005/8/layout/default"/>
    <dgm:cxn modelId="{BEB6F013-CDDE-41C5-92C0-28D9ED76910A}" type="presParOf" srcId="{DCFAF664-9EDB-455F-A45D-10691ACFC8E8}" destId="{1AD2E303-9D92-44E1-ACA5-3702F9F7EE07}" srcOrd="9" destOrd="0" presId="urn:microsoft.com/office/officeart/2005/8/layout/default"/>
    <dgm:cxn modelId="{ED1BAA96-11C3-4AFC-B78D-97B383436101}" type="presParOf" srcId="{DCFAF664-9EDB-455F-A45D-10691ACFC8E8}" destId="{E53A6348-C7A7-442C-B29E-7FC8E7406CB0}" srcOrd="10" destOrd="0" presId="urn:microsoft.com/office/officeart/2005/8/layout/default"/>
    <dgm:cxn modelId="{66EE5310-4654-419F-8CAC-42A09389E84C}" type="presParOf" srcId="{DCFAF664-9EDB-455F-A45D-10691ACFC8E8}" destId="{AB2755DE-CD51-4876-AF25-66251F8C43BB}" srcOrd="11" destOrd="0" presId="urn:microsoft.com/office/officeart/2005/8/layout/default"/>
    <dgm:cxn modelId="{08349C85-61FD-458A-9D02-0D9AAABCEB38}" type="presParOf" srcId="{DCFAF664-9EDB-455F-A45D-10691ACFC8E8}" destId="{931494FE-1D9A-4F67-850E-B32B179FEC73}" srcOrd="12" destOrd="0" presId="urn:microsoft.com/office/officeart/2005/8/layout/default"/>
    <dgm:cxn modelId="{CF2DE5E3-2DB8-4639-A63E-C50760DECBB4}" type="presParOf" srcId="{DCFAF664-9EDB-455F-A45D-10691ACFC8E8}" destId="{254A30CB-8637-4614-9631-6FF7B7137773}" srcOrd="13" destOrd="0" presId="urn:microsoft.com/office/officeart/2005/8/layout/default"/>
    <dgm:cxn modelId="{151CBA4A-7D1B-412C-9814-C6F2E3B03CDA}" type="presParOf" srcId="{DCFAF664-9EDB-455F-A45D-10691ACFC8E8}" destId="{AD8F49C2-4E78-4F8C-858B-2087268637C7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0064C-DF01-4D4D-B8C9-67B6C760937E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accent2_2" csCatId="accent2" phldr="1"/>
      <dgm:spPr/>
      <dgm:t>
        <a:bodyPr/>
        <a:lstStyle/>
        <a:p>
          <a:endParaRPr lang="en-US"/>
        </a:p>
      </dgm:t>
    </dgm:pt>
    <dgm:pt modelId="{937116B5-3ABC-4D48-A3EE-55264904D980}">
      <dgm:prSet/>
      <dgm:spPr/>
      <dgm:t>
        <a:bodyPr/>
        <a:lstStyle/>
        <a:p>
          <a:r>
            <a:rPr lang="en-US"/>
            <a:t>Regular movement in ways that feel good for your body</a:t>
          </a:r>
        </a:p>
      </dgm:t>
    </dgm:pt>
    <dgm:pt modelId="{922E7256-AAD4-430E-90BD-11020A3962C9}" type="parTrans" cxnId="{2924490D-FF76-4B24-8B8B-B3900FCD6ABE}">
      <dgm:prSet/>
      <dgm:spPr/>
      <dgm:t>
        <a:bodyPr/>
        <a:lstStyle/>
        <a:p>
          <a:endParaRPr lang="en-US"/>
        </a:p>
      </dgm:t>
    </dgm:pt>
    <dgm:pt modelId="{09334817-F132-4B3B-B0A3-FFA5359F01EB}" type="sibTrans" cxnId="{2924490D-FF76-4B24-8B8B-B3900FCD6ABE}">
      <dgm:prSet/>
      <dgm:spPr/>
      <dgm:t>
        <a:bodyPr/>
        <a:lstStyle/>
        <a:p>
          <a:endParaRPr lang="en-US"/>
        </a:p>
      </dgm:t>
    </dgm:pt>
    <dgm:pt modelId="{B40FE3FD-F692-45E6-90C5-AE72D4DD72AD}">
      <dgm:prSet/>
      <dgm:spPr/>
      <dgm:t>
        <a:bodyPr/>
        <a:lstStyle/>
        <a:p>
          <a:r>
            <a:rPr lang="en-US"/>
            <a:t>Getting enough sleep and good quality sleep</a:t>
          </a:r>
        </a:p>
      </dgm:t>
    </dgm:pt>
    <dgm:pt modelId="{45E5EE6F-D705-4AFA-8933-2BE42B07E112}" type="parTrans" cxnId="{079D52DD-01B6-4E24-90F0-A0D19F5F0B19}">
      <dgm:prSet/>
      <dgm:spPr/>
      <dgm:t>
        <a:bodyPr/>
        <a:lstStyle/>
        <a:p>
          <a:endParaRPr lang="en-US"/>
        </a:p>
      </dgm:t>
    </dgm:pt>
    <dgm:pt modelId="{FAC15086-466C-48EE-A6D9-85425CF23397}" type="sibTrans" cxnId="{079D52DD-01B6-4E24-90F0-A0D19F5F0B19}">
      <dgm:prSet/>
      <dgm:spPr/>
      <dgm:t>
        <a:bodyPr/>
        <a:lstStyle/>
        <a:p>
          <a:endParaRPr lang="en-US"/>
        </a:p>
      </dgm:t>
    </dgm:pt>
    <dgm:pt modelId="{8D5274C3-A85F-4E03-AD84-39DCC52725A9}">
      <dgm:prSet/>
      <dgm:spPr/>
      <dgm:t>
        <a:bodyPr/>
        <a:lstStyle/>
        <a:p>
          <a:r>
            <a:rPr lang="en-US"/>
            <a:t>Feeling safe and secure</a:t>
          </a:r>
        </a:p>
      </dgm:t>
    </dgm:pt>
    <dgm:pt modelId="{E1A2CF44-67E0-4CC3-BBBE-31CF364E71EC}" type="parTrans" cxnId="{7C2066CB-0E38-4C42-A45F-00BF3C84CE63}">
      <dgm:prSet/>
      <dgm:spPr/>
      <dgm:t>
        <a:bodyPr/>
        <a:lstStyle/>
        <a:p>
          <a:endParaRPr lang="en-US"/>
        </a:p>
      </dgm:t>
    </dgm:pt>
    <dgm:pt modelId="{69A469E8-ECD4-4AA3-984C-317294BE0EF6}" type="sibTrans" cxnId="{7C2066CB-0E38-4C42-A45F-00BF3C84CE63}">
      <dgm:prSet/>
      <dgm:spPr/>
      <dgm:t>
        <a:bodyPr/>
        <a:lstStyle/>
        <a:p>
          <a:endParaRPr lang="en-US"/>
        </a:p>
      </dgm:t>
    </dgm:pt>
    <dgm:pt modelId="{898FE71C-4CC5-4867-BF03-57A2C85141B8}">
      <dgm:prSet/>
      <dgm:spPr/>
      <dgm:t>
        <a:bodyPr/>
        <a:lstStyle/>
        <a:p>
          <a:r>
            <a:rPr lang="en-US"/>
            <a:t>Eating a variety of foods</a:t>
          </a:r>
        </a:p>
      </dgm:t>
    </dgm:pt>
    <dgm:pt modelId="{75BCDA34-1ADE-44D7-9B2E-107D1F3D7F52}" type="parTrans" cxnId="{E2607A35-CA2E-4758-82E7-6440D9F05069}">
      <dgm:prSet/>
      <dgm:spPr/>
      <dgm:t>
        <a:bodyPr/>
        <a:lstStyle/>
        <a:p>
          <a:endParaRPr lang="en-US"/>
        </a:p>
      </dgm:t>
    </dgm:pt>
    <dgm:pt modelId="{9CE518E0-36F6-4317-B9D5-84E430D18923}" type="sibTrans" cxnId="{E2607A35-CA2E-4758-82E7-6440D9F05069}">
      <dgm:prSet/>
      <dgm:spPr/>
      <dgm:t>
        <a:bodyPr/>
        <a:lstStyle/>
        <a:p>
          <a:endParaRPr lang="en-US"/>
        </a:p>
      </dgm:t>
    </dgm:pt>
    <dgm:pt modelId="{038FED39-9B34-40C3-9A76-D3D2F2BB08FB}">
      <dgm:prSet/>
      <dgm:spPr/>
      <dgm:t>
        <a:bodyPr/>
        <a:lstStyle/>
        <a:p>
          <a:r>
            <a:rPr lang="en-US"/>
            <a:t>Engaged in valued activates</a:t>
          </a:r>
        </a:p>
      </dgm:t>
    </dgm:pt>
    <dgm:pt modelId="{C06B448A-A59D-4977-AFD5-4263FFB3ADFD}" type="parTrans" cxnId="{439DC388-EE8B-4B9D-92B0-FA29A85B893F}">
      <dgm:prSet/>
      <dgm:spPr/>
      <dgm:t>
        <a:bodyPr/>
        <a:lstStyle/>
        <a:p>
          <a:endParaRPr lang="en-US"/>
        </a:p>
      </dgm:t>
    </dgm:pt>
    <dgm:pt modelId="{0F20F157-C74D-4D1F-BC5D-5A5CE5776793}" type="sibTrans" cxnId="{439DC388-EE8B-4B9D-92B0-FA29A85B893F}">
      <dgm:prSet/>
      <dgm:spPr/>
      <dgm:t>
        <a:bodyPr/>
        <a:lstStyle/>
        <a:p>
          <a:endParaRPr lang="en-US"/>
        </a:p>
      </dgm:t>
    </dgm:pt>
    <dgm:pt modelId="{A6B0C424-D067-44D1-B6C7-2AAD5E64D2FE}" type="pres">
      <dgm:prSet presAssocID="{3200064C-DF01-4D4D-B8C9-67B6C760937E}" presName="root" presStyleCnt="0">
        <dgm:presLayoutVars>
          <dgm:dir/>
          <dgm:resizeHandles val="exact"/>
        </dgm:presLayoutVars>
      </dgm:prSet>
      <dgm:spPr/>
    </dgm:pt>
    <dgm:pt modelId="{AC28929A-43C4-40C0-A00E-D0E26740A170}" type="pres">
      <dgm:prSet presAssocID="{3200064C-DF01-4D4D-B8C9-67B6C760937E}" presName="container" presStyleCnt="0">
        <dgm:presLayoutVars>
          <dgm:dir/>
          <dgm:resizeHandles val="exact"/>
        </dgm:presLayoutVars>
      </dgm:prSet>
      <dgm:spPr/>
    </dgm:pt>
    <dgm:pt modelId="{AE6A0237-34F1-4C75-86BC-7EEB5B99669F}" type="pres">
      <dgm:prSet presAssocID="{937116B5-3ABC-4D48-A3EE-55264904D980}" presName="compNode" presStyleCnt="0"/>
      <dgm:spPr/>
    </dgm:pt>
    <dgm:pt modelId="{607B830C-25C5-4922-9203-40F07637E31A}" type="pres">
      <dgm:prSet presAssocID="{937116B5-3ABC-4D48-A3EE-55264904D980}" presName="iconBgRect" presStyleLbl="bgShp" presStyleIdx="0" presStyleCnt="5"/>
      <dgm:spPr/>
    </dgm:pt>
    <dgm:pt modelId="{9F0A0809-25E6-46B7-B50E-EAA6C6693776}" type="pres">
      <dgm:prSet presAssocID="{937116B5-3ABC-4D48-A3EE-55264904D98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9FFC3FBD-8A45-4654-9EE2-CA734420DD25}" type="pres">
      <dgm:prSet presAssocID="{937116B5-3ABC-4D48-A3EE-55264904D980}" presName="spaceRect" presStyleCnt="0"/>
      <dgm:spPr/>
    </dgm:pt>
    <dgm:pt modelId="{F1AA8C4C-10A2-4A18-B2AF-8E44466C9322}" type="pres">
      <dgm:prSet presAssocID="{937116B5-3ABC-4D48-A3EE-55264904D980}" presName="textRect" presStyleLbl="revTx" presStyleIdx="0" presStyleCnt="5">
        <dgm:presLayoutVars>
          <dgm:chMax val="1"/>
          <dgm:chPref val="1"/>
        </dgm:presLayoutVars>
      </dgm:prSet>
      <dgm:spPr/>
    </dgm:pt>
    <dgm:pt modelId="{C8B6D438-C699-47BC-AF08-C119BFA957EB}" type="pres">
      <dgm:prSet presAssocID="{09334817-F132-4B3B-B0A3-FFA5359F01EB}" presName="sibTrans" presStyleLbl="sibTrans2D1" presStyleIdx="0" presStyleCnt="0"/>
      <dgm:spPr/>
    </dgm:pt>
    <dgm:pt modelId="{4866B4B5-18EA-4709-A387-2A940DD138A1}" type="pres">
      <dgm:prSet presAssocID="{B40FE3FD-F692-45E6-90C5-AE72D4DD72AD}" presName="compNode" presStyleCnt="0"/>
      <dgm:spPr/>
    </dgm:pt>
    <dgm:pt modelId="{AB0298F7-E8BD-4E4F-B7E8-6B3F2DD5D9EB}" type="pres">
      <dgm:prSet presAssocID="{B40FE3FD-F692-45E6-90C5-AE72D4DD72AD}" presName="iconBgRect" presStyleLbl="bgShp" presStyleIdx="1" presStyleCnt="5"/>
      <dgm:spPr/>
    </dgm:pt>
    <dgm:pt modelId="{7F4DADC9-FC71-4AB1-BB21-DCC8EE2E4EF4}" type="pres">
      <dgm:prSet presAssocID="{B40FE3FD-F692-45E6-90C5-AE72D4DD72A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6087661E-1B3A-43DC-B296-04EE9140C8A0}" type="pres">
      <dgm:prSet presAssocID="{B40FE3FD-F692-45E6-90C5-AE72D4DD72AD}" presName="spaceRect" presStyleCnt="0"/>
      <dgm:spPr/>
    </dgm:pt>
    <dgm:pt modelId="{8DCA9EF3-9340-4D44-8E9E-8DCF82AEEEF4}" type="pres">
      <dgm:prSet presAssocID="{B40FE3FD-F692-45E6-90C5-AE72D4DD72AD}" presName="textRect" presStyleLbl="revTx" presStyleIdx="1" presStyleCnt="5">
        <dgm:presLayoutVars>
          <dgm:chMax val="1"/>
          <dgm:chPref val="1"/>
        </dgm:presLayoutVars>
      </dgm:prSet>
      <dgm:spPr/>
    </dgm:pt>
    <dgm:pt modelId="{A0D08905-5456-4DA9-A196-7C7A2C2F0E7F}" type="pres">
      <dgm:prSet presAssocID="{FAC15086-466C-48EE-A6D9-85425CF23397}" presName="sibTrans" presStyleLbl="sibTrans2D1" presStyleIdx="0" presStyleCnt="0"/>
      <dgm:spPr/>
    </dgm:pt>
    <dgm:pt modelId="{9CDB18CA-E235-4DA1-822E-0EB963C7F1ED}" type="pres">
      <dgm:prSet presAssocID="{8D5274C3-A85F-4E03-AD84-39DCC52725A9}" presName="compNode" presStyleCnt="0"/>
      <dgm:spPr/>
    </dgm:pt>
    <dgm:pt modelId="{73608097-D0F7-4290-811F-7C33954BAE28}" type="pres">
      <dgm:prSet presAssocID="{8D5274C3-A85F-4E03-AD84-39DCC52725A9}" presName="iconBgRect" presStyleLbl="bgShp" presStyleIdx="2" presStyleCnt="5"/>
      <dgm:spPr/>
    </dgm:pt>
    <dgm:pt modelId="{CB2D7238-BC39-45C0-BE4D-930D156B7F37}" type="pres">
      <dgm:prSet presAssocID="{8D5274C3-A85F-4E03-AD84-39DCC52725A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EE4ABDAC-DEE3-48B5-B0D3-23B8FA583B93}" type="pres">
      <dgm:prSet presAssocID="{8D5274C3-A85F-4E03-AD84-39DCC52725A9}" presName="spaceRect" presStyleCnt="0"/>
      <dgm:spPr/>
    </dgm:pt>
    <dgm:pt modelId="{856911D8-FD99-4999-B71E-7B505C77472F}" type="pres">
      <dgm:prSet presAssocID="{8D5274C3-A85F-4E03-AD84-39DCC52725A9}" presName="textRect" presStyleLbl="revTx" presStyleIdx="2" presStyleCnt="5">
        <dgm:presLayoutVars>
          <dgm:chMax val="1"/>
          <dgm:chPref val="1"/>
        </dgm:presLayoutVars>
      </dgm:prSet>
      <dgm:spPr/>
    </dgm:pt>
    <dgm:pt modelId="{AE4DE16E-88F8-48C3-A982-5A37785DE669}" type="pres">
      <dgm:prSet presAssocID="{69A469E8-ECD4-4AA3-984C-317294BE0EF6}" presName="sibTrans" presStyleLbl="sibTrans2D1" presStyleIdx="0" presStyleCnt="0"/>
      <dgm:spPr/>
    </dgm:pt>
    <dgm:pt modelId="{7FF22099-A5E0-44AF-8BBC-F4FB8DD401F2}" type="pres">
      <dgm:prSet presAssocID="{898FE71C-4CC5-4867-BF03-57A2C85141B8}" presName="compNode" presStyleCnt="0"/>
      <dgm:spPr/>
    </dgm:pt>
    <dgm:pt modelId="{715B6EDA-421C-4335-A2BE-F7072F53A6B8}" type="pres">
      <dgm:prSet presAssocID="{898FE71C-4CC5-4867-BF03-57A2C85141B8}" presName="iconBgRect" presStyleLbl="bgShp" presStyleIdx="3" presStyleCnt="5"/>
      <dgm:spPr/>
    </dgm:pt>
    <dgm:pt modelId="{B027911B-9737-43D3-8C49-0FE6CF1ABE7D}" type="pres">
      <dgm:prSet presAssocID="{898FE71C-4CC5-4867-BF03-57A2C85141B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6DC2734E-72D5-4913-821B-E9E0D25E2BED}" type="pres">
      <dgm:prSet presAssocID="{898FE71C-4CC5-4867-BF03-57A2C85141B8}" presName="spaceRect" presStyleCnt="0"/>
      <dgm:spPr/>
    </dgm:pt>
    <dgm:pt modelId="{F32BD0AD-65C0-4108-A8AE-66CAFACCE21F}" type="pres">
      <dgm:prSet presAssocID="{898FE71C-4CC5-4867-BF03-57A2C85141B8}" presName="textRect" presStyleLbl="revTx" presStyleIdx="3" presStyleCnt="5">
        <dgm:presLayoutVars>
          <dgm:chMax val="1"/>
          <dgm:chPref val="1"/>
        </dgm:presLayoutVars>
      </dgm:prSet>
      <dgm:spPr/>
    </dgm:pt>
    <dgm:pt modelId="{B99F5A7F-D41A-4A5C-86E8-2741C6244C76}" type="pres">
      <dgm:prSet presAssocID="{9CE518E0-36F6-4317-B9D5-84E430D18923}" presName="sibTrans" presStyleLbl="sibTrans2D1" presStyleIdx="0" presStyleCnt="0"/>
      <dgm:spPr/>
    </dgm:pt>
    <dgm:pt modelId="{6B730DCC-2E40-4A0B-8D65-A478C129948F}" type="pres">
      <dgm:prSet presAssocID="{038FED39-9B34-40C3-9A76-D3D2F2BB08FB}" presName="compNode" presStyleCnt="0"/>
      <dgm:spPr/>
    </dgm:pt>
    <dgm:pt modelId="{92034795-4E51-4A1C-81DF-ABCE3A5FA05E}" type="pres">
      <dgm:prSet presAssocID="{038FED39-9B34-40C3-9A76-D3D2F2BB08FB}" presName="iconBgRect" presStyleLbl="bgShp" presStyleIdx="4" presStyleCnt="5"/>
      <dgm:spPr/>
    </dgm:pt>
    <dgm:pt modelId="{0295B43C-B0B2-497B-BD0A-E7A79D5C9487}" type="pres">
      <dgm:prSet presAssocID="{038FED39-9B34-40C3-9A76-D3D2F2BB08FB}" presName="iconRect" presStyleLbl="node1" presStyleIdx="4" presStyleCnt="5"/>
      <dgm:spPr>
        <a:blipFill rotWithShape="1">
          <a:blip xmlns:r="http://schemas.openxmlformats.org/officeDocument/2006/relationships" r:embed="rId9"/>
          <a:srcRect/>
          <a:stretch>
            <a:fillRect t="-2000" b="-2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9F751286-1642-4977-AD1E-D80DC37B3BF1}" type="pres">
      <dgm:prSet presAssocID="{038FED39-9B34-40C3-9A76-D3D2F2BB08FB}" presName="spaceRect" presStyleCnt="0"/>
      <dgm:spPr/>
    </dgm:pt>
    <dgm:pt modelId="{8BC586A0-E953-444D-90FA-4FAD81C27B58}" type="pres">
      <dgm:prSet presAssocID="{038FED39-9B34-40C3-9A76-D3D2F2BB08FB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924490D-FF76-4B24-8B8B-B3900FCD6ABE}" srcId="{3200064C-DF01-4D4D-B8C9-67B6C760937E}" destId="{937116B5-3ABC-4D48-A3EE-55264904D980}" srcOrd="0" destOrd="0" parTransId="{922E7256-AAD4-430E-90BD-11020A3962C9}" sibTransId="{09334817-F132-4B3B-B0A3-FFA5359F01EB}"/>
    <dgm:cxn modelId="{82A49C23-F4EE-4ACD-B131-1D6DC05093F8}" type="presOf" srcId="{9CE518E0-36F6-4317-B9D5-84E430D18923}" destId="{B99F5A7F-D41A-4A5C-86E8-2741C6244C76}" srcOrd="0" destOrd="0" presId="urn:microsoft.com/office/officeart/2018/2/layout/IconCircleList"/>
    <dgm:cxn modelId="{E2607A35-CA2E-4758-82E7-6440D9F05069}" srcId="{3200064C-DF01-4D4D-B8C9-67B6C760937E}" destId="{898FE71C-4CC5-4867-BF03-57A2C85141B8}" srcOrd="3" destOrd="0" parTransId="{75BCDA34-1ADE-44D7-9B2E-107D1F3D7F52}" sibTransId="{9CE518E0-36F6-4317-B9D5-84E430D18923}"/>
    <dgm:cxn modelId="{BBEDE636-B120-411B-86B9-6F0E9E57C281}" type="presOf" srcId="{69A469E8-ECD4-4AA3-984C-317294BE0EF6}" destId="{AE4DE16E-88F8-48C3-A982-5A37785DE669}" srcOrd="0" destOrd="0" presId="urn:microsoft.com/office/officeart/2018/2/layout/IconCircleList"/>
    <dgm:cxn modelId="{97758247-7637-4C2D-984B-3ED57BEE293F}" type="presOf" srcId="{B40FE3FD-F692-45E6-90C5-AE72D4DD72AD}" destId="{8DCA9EF3-9340-4D44-8E9E-8DCF82AEEEF4}" srcOrd="0" destOrd="0" presId="urn:microsoft.com/office/officeart/2018/2/layout/IconCircleList"/>
    <dgm:cxn modelId="{F2AD006A-5B99-45D6-BCFF-667EFF32FD7A}" type="presOf" srcId="{FAC15086-466C-48EE-A6D9-85425CF23397}" destId="{A0D08905-5456-4DA9-A196-7C7A2C2F0E7F}" srcOrd="0" destOrd="0" presId="urn:microsoft.com/office/officeart/2018/2/layout/IconCircleList"/>
    <dgm:cxn modelId="{AC28864A-B3B6-4208-BF7B-DC088071E0AB}" type="presOf" srcId="{898FE71C-4CC5-4867-BF03-57A2C85141B8}" destId="{F32BD0AD-65C0-4108-A8AE-66CAFACCE21F}" srcOrd="0" destOrd="0" presId="urn:microsoft.com/office/officeart/2018/2/layout/IconCircleList"/>
    <dgm:cxn modelId="{4CE0D67B-612C-4095-8C88-99F4BC5F3EE6}" type="presOf" srcId="{3200064C-DF01-4D4D-B8C9-67B6C760937E}" destId="{A6B0C424-D067-44D1-B6C7-2AAD5E64D2FE}" srcOrd="0" destOrd="0" presId="urn:microsoft.com/office/officeart/2018/2/layout/IconCircleList"/>
    <dgm:cxn modelId="{439DC388-EE8B-4B9D-92B0-FA29A85B893F}" srcId="{3200064C-DF01-4D4D-B8C9-67B6C760937E}" destId="{038FED39-9B34-40C3-9A76-D3D2F2BB08FB}" srcOrd="4" destOrd="0" parTransId="{C06B448A-A59D-4977-AFD5-4263FFB3ADFD}" sibTransId="{0F20F157-C74D-4D1F-BC5D-5A5CE5776793}"/>
    <dgm:cxn modelId="{DC7D4F93-7E9C-47C8-B31C-0C0C5EB7037E}" type="presOf" srcId="{8D5274C3-A85F-4E03-AD84-39DCC52725A9}" destId="{856911D8-FD99-4999-B71E-7B505C77472F}" srcOrd="0" destOrd="0" presId="urn:microsoft.com/office/officeart/2018/2/layout/IconCircleList"/>
    <dgm:cxn modelId="{7C2066CB-0E38-4C42-A45F-00BF3C84CE63}" srcId="{3200064C-DF01-4D4D-B8C9-67B6C760937E}" destId="{8D5274C3-A85F-4E03-AD84-39DCC52725A9}" srcOrd="2" destOrd="0" parTransId="{E1A2CF44-67E0-4CC3-BBBE-31CF364E71EC}" sibTransId="{69A469E8-ECD4-4AA3-984C-317294BE0EF6}"/>
    <dgm:cxn modelId="{4C60C5D2-3993-45A5-BDD5-5C054F64BB8D}" type="presOf" srcId="{038FED39-9B34-40C3-9A76-D3D2F2BB08FB}" destId="{8BC586A0-E953-444D-90FA-4FAD81C27B58}" srcOrd="0" destOrd="0" presId="urn:microsoft.com/office/officeart/2018/2/layout/IconCircleList"/>
    <dgm:cxn modelId="{079D52DD-01B6-4E24-90F0-A0D19F5F0B19}" srcId="{3200064C-DF01-4D4D-B8C9-67B6C760937E}" destId="{B40FE3FD-F692-45E6-90C5-AE72D4DD72AD}" srcOrd="1" destOrd="0" parTransId="{45E5EE6F-D705-4AFA-8933-2BE42B07E112}" sibTransId="{FAC15086-466C-48EE-A6D9-85425CF23397}"/>
    <dgm:cxn modelId="{CD8EEDE1-74F1-4F89-8817-68DFE22A167C}" type="presOf" srcId="{937116B5-3ABC-4D48-A3EE-55264904D980}" destId="{F1AA8C4C-10A2-4A18-B2AF-8E44466C9322}" srcOrd="0" destOrd="0" presId="urn:microsoft.com/office/officeart/2018/2/layout/IconCircleList"/>
    <dgm:cxn modelId="{7439B7F3-E97B-4CCA-A382-D43FC5E3310C}" type="presOf" srcId="{09334817-F132-4B3B-B0A3-FFA5359F01EB}" destId="{C8B6D438-C699-47BC-AF08-C119BFA957EB}" srcOrd="0" destOrd="0" presId="urn:microsoft.com/office/officeart/2018/2/layout/IconCircleList"/>
    <dgm:cxn modelId="{8827556D-3D43-40F3-84DD-E06F62D09ED1}" type="presParOf" srcId="{A6B0C424-D067-44D1-B6C7-2AAD5E64D2FE}" destId="{AC28929A-43C4-40C0-A00E-D0E26740A170}" srcOrd="0" destOrd="0" presId="urn:microsoft.com/office/officeart/2018/2/layout/IconCircleList"/>
    <dgm:cxn modelId="{2FE1AD50-0DF9-4803-BE46-626704CFC8A8}" type="presParOf" srcId="{AC28929A-43C4-40C0-A00E-D0E26740A170}" destId="{AE6A0237-34F1-4C75-86BC-7EEB5B99669F}" srcOrd="0" destOrd="0" presId="urn:microsoft.com/office/officeart/2018/2/layout/IconCircleList"/>
    <dgm:cxn modelId="{98875B85-A2A9-4344-A323-EADAC75E7CFC}" type="presParOf" srcId="{AE6A0237-34F1-4C75-86BC-7EEB5B99669F}" destId="{607B830C-25C5-4922-9203-40F07637E31A}" srcOrd="0" destOrd="0" presId="urn:microsoft.com/office/officeart/2018/2/layout/IconCircleList"/>
    <dgm:cxn modelId="{78288091-0F21-4BE1-9B7F-582F3A613BA7}" type="presParOf" srcId="{AE6A0237-34F1-4C75-86BC-7EEB5B99669F}" destId="{9F0A0809-25E6-46B7-B50E-EAA6C6693776}" srcOrd="1" destOrd="0" presId="urn:microsoft.com/office/officeart/2018/2/layout/IconCircleList"/>
    <dgm:cxn modelId="{CD04C386-E204-48AE-9BAF-EA7E110E1225}" type="presParOf" srcId="{AE6A0237-34F1-4C75-86BC-7EEB5B99669F}" destId="{9FFC3FBD-8A45-4654-9EE2-CA734420DD25}" srcOrd="2" destOrd="0" presId="urn:microsoft.com/office/officeart/2018/2/layout/IconCircleList"/>
    <dgm:cxn modelId="{87DF1BF9-53D1-4877-8BE4-220C089C94BA}" type="presParOf" srcId="{AE6A0237-34F1-4C75-86BC-7EEB5B99669F}" destId="{F1AA8C4C-10A2-4A18-B2AF-8E44466C9322}" srcOrd="3" destOrd="0" presId="urn:microsoft.com/office/officeart/2018/2/layout/IconCircleList"/>
    <dgm:cxn modelId="{DBF28ECC-0FC5-401F-B1AC-D492D97CFD84}" type="presParOf" srcId="{AC28929A-43C4-40C0-A00E-D0E26740A170}" destId="{C8B6D438-C699-47BC-AF08-C119BFA957EB}" srcOrd="1" destOrd="0" presId="urn:microsoft.com/office/officeart/2018/2/layout/IconCircleList"/>
    <dgm:cxn modelId="{34961269-748F-4527-88C9-305422CCE252}" type="presParOf" srcId="{AC28929A-43C4-40C0-A00E-D0E26740A170}" destId="{4866B4B5-18EA-4709-A387-2A940DD138A1}" srcOrd="2" destOrd="0" presId="urn:microsoft.com/office/officeart/2018/2/layout/IconCircleList"/>
    <dgm:cxn modelId="{EEAC8F57-965C-4620-B879-EC8DCBF195D9}" type="presParOf" srcId="{4866B4B5-18EA-4709-A387-2A940DD138A1}" destId="{AB0298F7-E8BD-4E4F-B7E8-6B3F2DD5D9EB}" srcOrd="0" destOrd="0" presId="urn:microsoft.com/office/officeart/2018/2/layout/IconCircleList"/>
    <dgm:cxn modelId="{2C3DFB8B-6655-407C-9721-F6746C20E8F7}" type="presParOf" srcId="{4866B4B5-18EA-4709-A387-2A940DD138A1}" destId="{7F4DADC9-FC71-4AB1-BB21-DCC8EE2E4EF4}" srcOrd="1" destOrd="0" presId="urn:microsoft.com/office/officeart/2018/2/layout/IconCircleList"/>
    <dgm:cxn modelId="{D292B02E-7DAD-4F1E-8119-8F427C575B19}" type="presParOf" srcId="{4866B4B5-18EA-4709-A387-2A940DD138A1}" destId="{6087661E-1B3A-43DC-B296-04EE9140C8A0}" srcOrd="2" destOrd="0" presId="urn:microsoft.com/office/officeart/2018/2/layout/IconCircleList"/>
    <dgm:cxn modelId="{19745616-957F-4220-9057-D7B3EC499615}" type="presParOf" srcId="{4866B4B5-18EA-4709-A387-2A940DD138A1}" destId="{8DCA9EF3-9340-4D44-8E9E-8DCF82AEEEF4}" srcOrd="3" destOrd="0" presId="urn:microsoft.com/office/officeart/2018/2/layout/IconCircleList"/>
    <dgm:cxn modelId="{84D3A1E9-F2E8-406A-AA19-5C6CF82E85DB}" type="presParOf" srcId="{AC28929A-43C4-40C0-A00E-D0E26740A170}" destId="{A0D08905-5456-4DA9-A196-7C7A2C2F0E7F}" srcOrd="3" destOrd="0" presId="urn:microsoft.com/office/officeart/2018/2/layout/IconCircleList"/>
    <dgm:cxn modelId="{B8FFCA79-92C9-483D-BB5F-1138AA610D59}" type="presParOf" srcId="{AC28929A-43C4-40C0-A00E-D0E26740A170}" destId="{9CDB18CA-E235-4DA1-822E-0EB963C7F1ED}" srcOrd="4" destOrd="0" presId="urn:microsoft.com/office/officeart/2018/2/layout/IconCircleList"/>
    <dgm:cxn modelId="{EEB6B91D-DA30-4AC6-8C82-66796E1407BF}" type="presParOf" srcId="{9CDB18CA-E235-4DA1-822E-0EB963C7F1ED}" destId="{73608097-D0F7-4290-811F-7C33954BAE28}" srcOrd="0" destOrd="0" presId="urn:microsoft.com/office/officeart/2018/2/layout/IconCircleList"/>
    <dgm:cxn modelId="{CDB3E3FF-F173-48EF-B056-0EC28EA24667}" type="presParOf" srcId="{9CDB18CA-E235-4DA1-822E-0EB963C7F1ED}" destId="{CB2D7238-BC39-45C0-BE4D-930D156B7F37}" srcOrd="1" destOrd="0" presId="urn:microsoft.com/office/officeart/2018/2/layout/IconCircleList"/>
    <dgm:cxn modelId="{F1C00795-A373-4423-BE93-6514FB21B0E8}" type="presParOf" srcId="{9CDB18CA-E235-4DA1-822E-0EB963C7F1ED}" destId="{EE4ABDAC-DEE3-48B5-B0D3-23B8FA583B93}" srcOrd="2" destOrd="0" presId="urn:microsoft.com/office/officeart/2018/2/layout/IconCircleList"/>
    <dgm:cxn modelId="{0C8134E0-0E39-4D38-9D4B-E09F3020E054}" type="presParOf" srcId="{9CDB18CA-E235-4DA1-822E-0EB963C7F1ED}" destId="{856911D8-FD99-4999-B71E-7B505C77472F}" srcOrd="3" destOrd="0" presId="urn:microsoft.com/office/officeart/2018/2/layout/IconCircleList"/>
    <dgm:cxn modelId="{29E28F88-184A-47FA-8E30-E021243D8FCF}" type="presParOf" srcId="{AC28929A-43C4-40C0-A00E-D0E26740A170}" destId="{AE4DE16E-88F8-48C3-A982-5A37785DE669}" srcOrd="5" destOrd="0" presId="urn:microsoft.com/office/officeart/2018/2/layout/IconCircleList"/>
    <dgm:cxn modelId="{33D3E75B-03E2-4082-93B3-BEBEE0076FE7}" type="presParOf" srcId="{AC28929A-43C4-40C0-A00E-D0E26740A170}" destId="{7FF22099-A5E0-44AF-8BBC-F4FB8DD401F2}" srcOrd="6" destOrd="0" presId="urn:microsoft.com/office/officeart/2018/2/layout/IconCircleList"/>
    <dgm:cxn modelId="{BB000773-647A-4CED-B450-45E1D6CB09AA}" type="presParOf" srcId="{7FF22099-A5E0-44AF-8BBC-F4FB8DD401F2}" destId="{715B6EDA-421C-4335-A2BE-F7072F53A6B8}" srcOrd="0" destOrd="0" presId="urn:microsoft.com/office/officeart/2018/2/layout/IconCircleList"/>
    <dgm:cxn modelId="{A71B9022-4EDC-4239-B2B4-74FAA72F8A2E}" type="presParOf" srcId="{7FF22099-A5E0-44AF-8BBC-F4FB8DD401F2}" destId="{B027911B-9737-43D3-8C49-0FE6CF1ABE7D}" srcOrd="1" destOrd="0" presId="urn:microsoft.com/office/officeart/2018/2/layout/IconCircleList"/>
    <dgm:cxn modelId="{9C287AEB-7E40-49B5-912C-BEE0D26040BB}" type="presParOf" srcId="{7FF22099-A5E0-44AF-8BBC-F4FB8DD401F2}" destId="{6DC2734E-72D5-4913-821B-E9E0D25E2BED}" srcOrd="2" destOrd="0" presId="urn:microsoft.com/office/officeart/2018/2/layout/IconCircleList"/>
    <dgm:cxn modelId="{3C4E6BF0-BA3E-4596-9660-5C597FECEAAE}" type="presParOf" srcId="{7FF22099-A5E0-44AF-8BBC-F4FB8DD401F2}" destId="{F32BD0AD-65C0-4108-A8AE-66CAFACCE21F}" srcOrd="3" destOrd="0" presId="urn:microsoft.com/office/officeart/2018/2/layout/IconCircleList"/>
    <dgm:cxn modelId="{6355FC3B-6616-45FA-B4E8-70F0E245C73C}" type="presParOf" srcId="{AC28929A-43C4-40C0-A00E-D0E26740A170}" destId="{B99F5A7F-D41A-4A5C-86E8-2741C6244C76}" srcOrd="7" destOrd="0" presId="urn:microsoft.com/office/officeart/2018/2/layout/IconCircleList"/>
    <dgm:cxn modelId="{62E58573-DF74-4BF0-A9D8-B73785EEA88C}" type="presParOf" srcId="{AC28929A-43C4-40C0-A00E-D0E26740A170}" destId="{6B730DCC-2E40-4A0B-8D65-A478C129948F}" srcOrd="8" destOrd="0" presId="urn:microsoft.com/office/officeart/2018/2/layout/IconCircleList"/>
    <dgm:cxn modelId="{9979340B-9655-4010-9876-EE9D6DF34811}" type="presParOf" srcId="{6B730DCC-2E40-4A0B-8D65-A478C129948F}" destId="{92034795-4E51-4A1C-81DF-ABCE3A5FA05E}" srcOrd="0" destOrd="0" presId="urn:microsoft.com/office/officeart/2018/2/layout/IconCircleList"/>
    <dgm:cxn modelId="{57208185-0FFC-49C1-B9F5-CAB120BD5E94}" type="presParOf" srcId="{6B730DCC-2E40-4A0B-8D65-A478C129948F}" destId="{0295B43C-B0B2-497B-BD0A-E7A79D5C9487}" srcOrd="1" destOrd="0" presId="urn:microsoft.com/office/officeart/2018/2/layout/IconCircleList"/>
    <dgm:cxn modelId="{64D394ED-3EFA-44E6-97AC-89A63AA93C50}" type="presParOf" srcId="{6B730DCC-2E40-4A0B-8D65-A478C129948F}" destId="{9F751286-1642-4977-AD1E-D80DC37B3BF1}" srcOrd="2" destOrd="0" presId="urn:microsoft.com/office/officeart/2018/2/layout/IconCircleList"/>
    <dgm:cxn modelId="{7C3E3EEA-7CB6-4AB3-B1A1-EDE0066A0705}" type="presParOf" srcId="{6B730DCC-2E40-4A0B-8D65-A478C129948F}" destId="{8BC586A0-E953-444D-90FA-4FAD81C27B58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A1186-B85A-4568-90DD-AD231094F483}">
      <dsp:nvSpPr>
        <dsp:cNvPr id="0" name=""/>
        <dsp:cNvSpPr/>
      </dsp:nvSpPr>
      <dsp:spPr>
        <a:xfrm>
          <a:off x="488554" y="471"/>
          <a:ext cx="2038424" cy="12230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Health inequity</a:t>
          </a:r>
        </a:p>
      </dsp:txBody>
      <dsp:txXfrm>
        <a:off x="488554" y="471"/>
        <a:ext cx="2038424" cy="1223054"/>
      </dsp:txXfrm>
    </dsp:sp>
    <dsp:sp modelId="{22A2A189-5D26-4DED-AC51-B9657445D4FE}">
      <dsp:nvSpPr>
        <dsp:cNvPr id="0" name=""/>
        <dsp:cNvSpPr/>
      </dsp:nvSpPr>
      <dsp:spPr>
        <a:xfrm>
          <a:off x="2730821" y="471"/>
          <a:ext cx="2038424" cy="122305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Racism</a:t>
          </a:r>
        </a:p>
      </dsp:txBody>
      <dsp:txXfrm>
        <a:off x="2730821" y="471"/>
        <a:ext cx="2038424" cy="1223054"/>
      </dsp:txXfrm>
    </dsp:sp>
    <dsp:sp modelId="{F6841C5C-DA8A-44AE-AD85-049ABABCB83F}">
      <dsp:nvSpPr>
        <dsp:cNvPr id="0" name=""/>
        <dsp:cNvSpPr/>
      </dsp:nvSpPr>
      <dsp:spPr>
        <a:xfrm>
          <a:off x="488554" y="1427368"/>
          <a:ext cx="2038424" cy="12230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Biology</a:t>
          </a:r>
        </a:p>
      </dsp:txBody>
      <dsp:txXfrm>
        <a:off x="488554" y="1427368"/>
        <a:ext cx="2038424" cy="1223054"/>
      </dsp:txXfrm>
    </dsp:sp>
    <dsp:sp modelId="{CF7CE58B-B6E9-4EC7-A3AF-9970C93012B8}">
      <dsp:nvSpPr>
        <dsp:cNvPr id="0" name=""/>
        <dsp:cNvSpPr/>
      </dsp:nvSpPr>
      <dsp:spPr>
        <a:xfrm>
          <a:off x="2730821" y="1427368"/>
          <a:ext cx="2038424" cy="12230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Adverse Childhood Experiences</a:t>
          </a:r>
        </a:p>
      </dsp:txBody>
      <dsp:txXfrm>
        <a:off x="2730821" y="1427368"/>
        <a:ext cx="2038424" cy="1223054"/>
      </dsp:txXfrm>
    </dsp:sp>
    <dsp:sp modelId="{3B64CC16-1148-411B-940F-88B9095910A5}">
      <dsp:nvSpPr>
        <dsp:cNvPr id="0" name=""/>
        <dsp:cNvSpPr/>
      </dsp:nvSpPr>
      <dsp:spPr>
        <a:xfrm>
          <a:off x="488554" y="2854265"/>
          <a:ext cx="2038424" cy="122305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Weight bias/stigma/bullying</a:t>
          </a:r>
        </a:p>
      </dsp:txBody>
      <dsp:txXfrm>
        <a:off x="488554" y="2854265"/>
        <a:ext cx="2038424" cy="1223054"/>
      </dsp:txXfrm>
    </dsp:sp>
    <dsp:sp modelId="{E53A6348-C7A7-442C-B29E-7FC8E7406CB0}">
      <dsp:nvSpPr>
        <dsp:cNvPr id="0" name=""/>
        <dsp:cNvSpPr/>
      </dsp:nvSpPr>
      <dsp:spPr>
        <a:xfrm>
          <a:off x="2730821" y="2854265"/>
          <a:ext cx="2038424" cy="12230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Food deserts</a:t>
          </a:r>
        </a:p>
      </dsp:txBody>
      <dsp:txXfrm>
        <a:off x="2730821" y="2854265"/>
        <a:ext cx="2038424" cy="1223054"/>
      </dsp:txXfrm>
    </dsp:sp>
    <dsp:sp modelId="{931494FE-1D9A-4F67-850E-B32B179FEC73}">
      <dsp:nvSpPr>
        <dsp:cNvPr id="0" name=""/>
        <dsp:cNvSpPr/>
      </dsp:nvSpPr>
      <dsp:spPr>
        <a:xfrm>
          <a:off x="488554" y="4281162"/>
          <a:ext cx="2038424" cy="122305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Limited resources </a:t>
          </a:r>
        </a:p>
      </dsp:txBody>
      <dsp:txXfrm>
        <a:off x="488554" y="4281162"/>
        <a:ext cx="2038424" cy="1223054"/>
      </dsp:txXfrm>
    </dsp:sp>
    <dsp:sp modelId="{AD8F49C2-4E78-4F8C-858B-2087268637C7}">
      <dsp:nvSpPr>
        <dsp:cNvPr id="0" name=""/>
        <dsp:cNvSpPr/>
      </dsp:nvSpPr>
      <dsp:spPr>
        <a:xfrm>
          <a:off x="2730821" y="4281162"/>
          <a:ext cx="2038424" cy="12230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Familial stressors/strain</a:t>
          </a:r>
        </a:p>
      </dsp:txBody>
      <dsp:txXfrm>
        <a:off x="2730821" y="4281162"/>
        <a:ext cx="2038424" cy="1223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B830C-25C5-4922-9203-40F07637E31A}">
      <dsp:nvSpPr>
        <dsp:cNvPr id="0" name=""/>
        <dsp:cNvSpPr/>
      </dsp:nvSpPr>
      <dsp:spPr>
        <a:xfrm>
          <a:off x="82613" y="9090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0A0809-25E6-46B7-B50E-EAA6C6693776}">
      <dsp:nvSpPr>
        <dsp:cNvPr id="0" name=""/>
        <dsp:cNvSpPr/>
      </dsp:nvSpPr>
      <dsp:spPr>
        <a:xfrm>
          <a:off x="271034" y="1097481"/>
          <a:ext cx="520402" cy="5204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A8C4C-10A2-4A18-B2AF-8E44466C9322}">
      <dsp:nvSpPr>
        <dsp:cNvPr id="0" name=""/>
        <dsp:cNvSpPr/>
      </dsp:nvSpPr>
      <dsp:spPr>
        <a:xfrm>
          <a:off x="1172126" y="9090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Regular movement in ways that feel good for your body</a:t>
          </a:r>
        </a:p>
      </dsp:txBody>
      <dsp:txXfrm>
        <a:off x="1172126" y="909059"/>
        <a:ext cx="2114937" cy="897246"/>
      </dsp:txXfrm>
    </dsp:sp>
    <dsp:sp modelId="{AB0298F7-E8BD-4E4F-B7E8-6B3F2DD5D9EB}">
      <dsp:nvSpPr>
        <dsp:cNvPr id="0" name=""/>
        <dsp:cNvSpPr/>
      </dsp:nvSpPr>
      <dsp:spPr>
        <a:xfrm>
          <a:off x="3655575" y="9090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DADC9-FC71-4AB1-BB21-DCC8EE2E4EF4}">
      <dsp:nvSpPr>
        <dsp:cNvPr id="0" name=""/>
        <dsp:cNvSpPr/>
      </dsp:nvSpPr>
      <dsp:spPr>
        <a:xfrm>
          <a:off x="3843996" y="1097481"/>
          <a:ext cx="520402" cy="5204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A9EF3-9340-4D44-8E9E-8DCF82AEEEF4}">
      <dsp:nvSpPr>
        <dsp:cNvPr id="0" name=""/>
        <dsp:cNvSpPr/>
      </dsp:nvSpPr>
      <dsp:spPr>
        <a:xfrm>
          <a:off x="4745088" y="9090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Getting enough sleep and good quality sleep</a:t>
          </a:r>
        </a:p>
      </dsp:txBody>
      <dsp:txXfrm>
        <a:off x="4745088" y="909059"/>
        <a:ext cx="2114937" cy="897246"/>
      </dsp:txXfrm>
    </dsp:sp>
    <dsp:sp modelId="{73608097-D0F7-4290-811F-7C33954BAE28}">
      <dsp:nvSpPr>
        <dsp:cNvPr id="0" name=""/>
        <dsp:cNvSpPr/>
      </dsp:nvSpPr>
      <dsp:spPr>
        <a:xfrm>
          <a:off x="7228536" y="9090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D7238-BC39-45C0-BE4D-930D156B7F37}">
      <dsp:nvSpPr>
        <dsp:cNvPr id="0" name=""/>
        <dsp:cNvSpPr/>
      </dsp:nvSpPr>
      <dsp:spPr>
        <a:xfrm>
          <a:off x="7416958" y="1097481"/>
          <a:ext cx="520402" cy="5204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6911D8-FD99-4999-B71E-7B505C77472F}">
      <dsp:nvSpPr>
        <dsp:cNvPr id="0" name=""/>
        <dsp:cNvSpPr/>
      </dsp:nvSpPr>
      <dsp:spPr>
        <a:xfrm>
          <a:off x="8318049" y="9090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Feeling safe and secure</a:t>
          </a:r>
        </a:p>
      </dsp:txBody>
      <dsp:txXfrm>
        <a:off x="8318049" y="909059"/>
        <a:ext cx="2114937" cy="897246"/>
      </dsp:txXfrm>
    </dsp:sp>
    <dsp:sp modelId="{715B6EDA-421C-4335-A2BE-F7072F53A6B8}">
      <dsp:nvSpPr>
        <dsp:cNvPr id="0" name=""/>
        <dsp:cNvSpPr/>
      </dsp:nvSpPr>
      <dsp:spPr>
        <a:xfrm>
          <a:off x="82613" y="2546238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27911B-9737-43D3-8C49-0FE6CF1ABE7D}">
      <dsp:nvSpPr>
        <dsp:cNvPr id="0" name=""/>
        <dsp:cNvSpPr/>
      </dsp:nvSpPr>
      <dsp:spPr>
        <a:xfrm>
          <a:off x="271034" y="2734659"/>
          <a:ext cx="520402" cy="52040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2BD0AD-65C0-4108-A8AE-66CAFACCE21F}">
      <dsp:nvSpPr>
        <dsp:cNvPr id="0" name=""/>
        <dsp:cNvSpPr/>
      </dsp:nvSpPr>
      <dsp:spPr>
        <a:xfrm>
          <a:off x="1172126" y="2546238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Eating a variety of foods</a:t>
          </a:r>
        </a:p>
      </dsp:txBody>
      <dsp:txXfrm>
        <a:off x="1172126" y="2546238"/>
        <a:ext cx="2114937" cy="897246"/>
      </dsp:txXfrm>
    </dsp:sp>
    <dsp:sp modelId="{92034795-4E51-4A1C-81DF-ABCE3A5FA05E}">
      <dsp:nvSpPr>
        <dsp:cNvPr id="0" name=""/>
        <dsp:cNvSpPr/>
      </dsp:nvSpPr>
      <dsp:spPr>
        <a:xfrm>
          <a:off x="3655575" y="2546238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95B43C-B0B2-497B-BD0A-E7A79D5C9487}">
      <dsp:nvSpPr>
        <dsp:cNvPr id="0" name=""/>
        <dsp:cNvSpPr/>
      </dsp:nvSpPr>
      <dsp:spPr>
        <a:xfrm>
          <a:off x="3843996" y="2734659"/>
          <a:ext cx="520402" cy="520402"/>
        </a:xfrm>
        <a:prstGeom prst="rect">
          <a:avLst/>
        </a:prstGeom>
        <a:blipFill rotWithShape="1">
          <a:blip xmlns:r="http://schemas.openxmlformats.org/officeDocument/2006/relationships" r:embed="rId9"/>
          <a:srcRect/>
          <a:stretch>
            <a:fillRect t="-2000" b="-2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C586A0-E953-444D-90FA-4FAD81C27B58}">
      <dsp:nvSpPr>
        <dsp:cNvPr id="0" name=""/>
        <dsp:cNvSpPr/>
      </dsp:nvSpPr>
      <dsp:spPr>
        <a:xfrm>
          <a:off x="4745088" y="2546238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Engaged in valued activates</a:t>
          </a:r>
        </a:p>
      </dsp:txBody>
      <dsp:txXfrm>
        <a:off x="4745088" y="2546238"/>
        <a:ext cx="2114937" cy="897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05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2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0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4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6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9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8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0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4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8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9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700DC-8979-4D6D-9696-241BF1B07A0B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ED2E6-59ED-41A8-B9D6-1392CF88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36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maintenancephase.buzzsprout.com/1411126/11968083-glorifying-obesity-and-other-myths-about-fat-people" TargetMode="External"/><Relationship Id="rId3" Type="http://schemas.openxmlformats.org/officeDocument/2006/relationships/hyperlink" Target="https://kidseatincolor.com/faqs-breaking-down-the-aap-2023-cpg-for-parents/?utm_source=ActiveCampaign&amp;utm_medium=email&amp;utm_content=Our+response+to+the+AAP+guidelines+on+childhood+weight+guideline&amp;utm_campaign=Newsletter-032923&amp;vgo_ee=D5UZH%2FmGQHQ5%2Fwptf7FAIQ0Gu4ZS8JDNlL7AstnrCM2%2FkSgmJpyX%3AlnpQiz46MNw1th%2Fn5suTAHRqMXwKaT%2B6" TargetMode="External"/><Relationship Id="rId7" Type="http://schemas.openxmlformats.org/officeDocument/2006/relationships/hyperlink" Target="https://maintenancephase.buzzsprout.com/1411126/8231380-eating-disorders" TargetMode="External"/><Relationship Id="rId2" Type="http://schemas.openxmlformats.org/officeDocument/2006/relationships/hyperlink" Target="https://kidseatincolor.com/parents-guide-to-positive-health-focused-medical-visits/?utm_source=ActiveCampaign&amp;utm_medium=email&amp;utm_content=Our+response+to+the+AAP+guidelines+on+childhood+weight+guideline&amp;utm_campaign=Newsletter-032923&amp;vgo_ee=D5UZH%2FmGQHQ5%2Fwptf7FAIQ0Gu4ZS8JDNlL7AstnrCM2%2FkSgmJpyX%3AlnpQiz46MNw1th%2Fn5suTAHRqMXwKaT%2B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intenancephase.buzzsprout.com/1411126/12338698-doctors-have-a-new-plan-for-fat-kids" TargetMode="External"/><Relationship Id="rId5" Type="http://schemas.openxmlformats.org/officeDocument/2006/relationships/hyperlink" Target="https://kidseatincolor.com/kids-eat-in-color-healthy-diet-and-eating-recommendations-for-children/?utm_source=ActiveCampaign&amp;utm_medium=email&amp;utm_content=Our+response+to+the+AAP+guidelines+on+childhood+weight+guideline&amp;utm_campaign=Newsletter-032923&amp;vgo_ee=D5UZH%2FmGQHQ5%2Fwptf7FAIQ0Gu4ZS8JDNlL7AstnrCM2%2FkSgmJpyX%3AlnpQiz46MNw1th%2Fn5suTAHRqMXwKaT%2B6" TargetMode="External"/><Relationship Id="rId10" Type="http://schemas.openxmlformats.org/officeDocument/2006/relationships/hyperlink" Target="https://maintenancephase.buzzsprout.com/1411126/9551555-is-being-fat-bad-for-you" TargetMode="External"/><Relationship Id="rId4" Type="http://schemas.openxmlformats.org/officeDocument/2006/relationships/hyperlink" Target="https://kidseatincolor.com/5-ways-to-focus-on-your-childs-health-instead-of-their-weight/?utm_source=ActiveCampaign&amp;utm_medium=email&amp;utm_content=Our+response+to+the+AAP+guidelines+on+childhood+weight+guideline&amp;utm_campaign=Newsletter-032923&amp;vgo_ee=D5UZH%2FmGQHQ5%2Fwptf7FAIQ0Gu4ZS8JDNlL7AstnrCM2%2FkSgmJpyX%3AlnpQiz46MNw1th%2Fn5suTAHRqMXwKaT%2B6" TargetMode="External"/><Relationship Id="rId9" Type="http://schemas.openxmlformats.org/officeDocument/2006/relationships/hyperlink" Target="https://maintenancephase.buzzsprout.com/1411126/6524683-anti-fat-bia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eightandhealthcare.substack.com/p/serious-issues-with-the-american" TargetMode="External"/><Relationship Id="rId2" Type="http://schemas.openxmlformats.org/officeDocument/2006/relationships/hyperlink" Target="https://doi.org/10.1542/peds.2022-06064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01/jamanetworkopen.2020.103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5432C6-A830-63F2-0711-16DD540C0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How I Address Health in My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C5554-65CB-8A93-C423-2664965F8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sz="1700" dirty="0"/>
              <a:t>Amelia McClelland, PhD</a:t>
            </a:r>
          </a:p>
          <a:p>
            <a:pPr algn="l"/>
            <a:r>
              <a:rPr lang="en-US" sz="1700" dirty="0"/>
              <a:t>Behavioral Health Consultant </a:t>
            </a:r>
          </a:p>
          <a:p>
            <a:pPr algn="l"/>
            <a:r>
              <a:rPr lang="en-US" sz="1700" dirty="0"/>
              <a:t>Community Health of Central Washington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59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5FAB3A-F2B8-C748-BBFE-591B90EA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Society Says Makes A Person Healthy</a:t>
            </a:r>
            <a:br>
              <a:rPr lang="en-US" dirty="0"/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B6B27-91FE-D16A-62ED-5D5553ADF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1"/>
            <a:r>
              <a:rPr lang="en-US" dirty="0"/>
              <a:t>Being skinny not fat</a:t>
            </a:r>
          </a:p>
          <a:p>
            <a:pPr lvl="1"/>
            <a:r>
              <a:rPr lang="en-US"/>
              <a:t>Getting </a:t>
            </a:r>
            <a:r>
              <a:rPr lang="en-US" dirty="0"/>
              <a:t>60 minutes of moderate to vigorous physical activity daily</a:t>
            </a:r>
          </a:p>
          <a:p>
            <a:pPr lvl="1"/>
            <a:r>
              <a:rPr lang="en-US" dirty="0"/>
              <a:t>Not eating sweets </a:t>
            </a:r>
          </a:p>
          <a:p>
            <a:pPr lvl="1"/>
            <a:r>
              <a:rPr lang="en-US" dirty="0"/>
              <a:t>Eating fruits and veggies</a:t>
            </a:r>
          </a:p>
          <a:p>
            <a:pPr lvl="1"/>
            <a:r>
              <a:rPr lang="en-US" dirty="0"/>
              <a:t>No mental health concerns </a:t>
            </a:r>
          </a:p>
          <a:p>
            <a:pPr lvl="2"/>
            <a:r>
              <a:rPr lang="en-US" dirty="0"/>
              <a:t>Not depressed</a:t>
            </a:r>
          </a:p>
          <a:p>
            <a:pPr lvl="2"/>
            <a:r>
              <a:rPr lang="en-US" dirty="0"/>
              <a:t>Not anxious </a:t>
            </a:r>
          </a:p>
        </p:txBody>
      </p:sp>
    </p:spTree>
    <p:extLst>
      <p:ext uri="{BB962C8B-B14F-4D97-AF65-F5344CB8AC3E}">
        <p14:creationId xmlns:p14="http://schemas.microsoft.com/office/powerpoint/2010/main" val="337419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3D8152-1DD6-501F-E55A-4FB3C9655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4862848" cy="5569291"/>
          </a:xfrm>
        </p:spPr>
        <p:txBody>
          <a:bodyPr>
            <a:normAutofit/>
          </a:bodyPr>
          <a:lstStyle/>
          <a:p>
            <a:r>
              <a:rPr lang="en-US" sz="5200"/>
              <a:t>What we know actually impacts weight: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CB369BF6-FA60-4A1A-D4B0-6DCF92F569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480722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776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4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169F5-9FF1-5DE9-8FC6-55B545F0E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Clinic Level </a:t>
            </a:r>
          </a:p>
        </p:txBody>
      </p:sp>
      <p:pic>
        <p:nvPicPr>
          <p:cNvPr id="18" name="Picture 10" descr="Desk with stethoscope and computer keyboard">
            <a:extLst>
              <a:ext uri="{FF2B5EF4-FFF2-40B4-BE49-F238E27FC236}">
                <a16:creationId xmlns:a16="http://schemas.microsoft.com/office/drawing/2014/main" id="{1810FBE8-CAFA-B752-169C-3EB17BC9D4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670" r="-1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9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5B91D1-4B38-ECFE-C57E-9D51C540D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000" dirty="0"/>
              <a:t>Blind weights </a:t>
            </a:r>
          </a:p>
          <a:p>
            <a:r>
              <a:rPr lang="en-US" sz="2000" dirty="0"/>
              <a:t>Removing weight from our AVS</a:t>
            </a:r>
          </a:p>
          <a:p>
            <a:r>
              <a:rPr lang="en-US" sz="2000" dirty="0"/>
              <a:t>Have conversations as a team</a:t>
            </a:r>
          </a:p>
          <a:p>
            <a:pPr lvl="1"/>
            <a:r>
              <a:rPr lang="en-US" sz="2000" dirty="0"/>
              <a:t>Be willing to rumble</a:t>
            </a:r>
          </a:p>
          <a:p>
            <a:pPr lvl="1"/>
            <a:r>
              <a:rPr lang="en-US" sz="2000" dirty="0"/>
              <a:t>Show your receipts </a:t>
            </a:r>
            <a:r>
              <a:rPr lang="en-US" sz="2000" dirty="0">
                <a:sym typeface="Wingdings" panose="05000000000000000000" pitchFamily="2" charset="2"/>
              </a:rPr>
              <a:t></a:t>
            </a:r>
          </a:p>
          <a:p>
            <a:r>
              <a:rPr lang="en-US" sz="2000" dirty="0">
                <a:sym typeface="Wingdings" panose="05000000000000000000" pitchFamily="2" charset="2"/>
              </a:rPr>
              <a:t>Continue with regular screening for parental ACEs</a:t>
            </a:r>
          </a:p>
          <a:p>
            <a:r>
              <a:rPr lang="en-US" sz="2000" dirty="0">
                <a:sym typeface="Wingdings" panose="05000000000000000000" pitchFamily="2" charset="2"/>
              </a:rPr>
              <a:t>SDOH screening and connection to resources</a:t>
            </a:r>
          </a:p>
          <a:p>
            <a:r>
              <a:rPr lang="en-US" sz="2000" dirty="0">
                <a:sym typeface="Wingdings" panose="05000000000000000000" pitchFamily="2" charset="2"/>
              </a:rPr>
              <a:t>Size inclusive seating </a:t>
            </a:r>
          </a:p>
          <a:p>
            <a:r>
              <a:rPr lang="en-US" sz="2000" dirty="0"/>
              <a:t>Walk to Wellness program</a:t>
            </a:r>
          </a:p>
          <a:p>
            <a:pPr lvl="2"/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698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EA1C03-4C99-F027-5766-B5F7DB9FA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Individual Level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C6636-BA86-5F74-E976-0C17D445A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lvl="1"/>
            <a:r>
              <a:rPr lang="en-US" sz="2200" dirty="0"/>
              <a:t>Putting focus on behaviors </a:t>
            </a:r>
            <a:r>
              <a:rPr lang="en-US" sz="2200" b="1" dirty="0"/>
              <a:t>NOT</a:t>
            </a:r>
            <a:r>
              <a:rPr lang="en-US" sz="2200" dirty="0"/>
              <a:t> numbers</a:t>
            </a:r>
          </a:p>
          <a:p>
            <a:pPr lvl="1"/>
            <a:r>
              <a:rPr lang="en-US" sz="2200" dirty="0"/>
              <a:t>Expressly talk about how the BMI was normed on white, male bodies &amp; is often inaccurate</a:t>
            </a:r>
          </a:p>
          <a:p>
            <a:pPr lvl="1"/>
            <a:r>
              <a:rPr lang="en-US" sz="2200" dirty="0"/>
              <a:t>Figure out their “why”</a:t>
            </a:r>
          </a:p>
          <a:p>
            <a:pPr lvl="1"/>
            <a:r>
              <a:rPr lang="en-US" sz="2200" dirty="0"/>
              <a:t>Talk about family culture around weight/food, etc. </a:t>
            </a:r>
          </a:p>
          <a:p>
            <a:pPr lvl="1"/>
            <a:r>
              <a:rPr lang="en-US" sz="2200" dirty="0"/>
              <a:t>Validate/address experiences of weight bias </a:t>
            </a:r>
            <a:endParaRPr lang="en-US" sz="1800" dirty="0"/>
          </a:p>
          <a:p>
            <a:pPr lvl="1"/>
            <a:r>
              <a:rPr lang="en-US" sz="2200" dirty="0"/>
              <a:t>Focus on additive vs restrictive goals </a:t>
            </a:r>
          </a:p>
          <a:p>
            <a:pPr lvl="1"/>
            <a:r>
              <a:rPr lang="en-US" sz="2200" dirty="0"/>
              <a:t>Ask PCP’s what other health information makes them worried about weight if referral was obesity/weight</a:t>
            </a:r>
          </a:p>
          <a:p>
            <a:pPr lvl="2"/>
            <a:r>
              <a:rPr lang="en-US" sz="2200" dirty="0"/>
              <a:t>DM risk</a:t>
            </a:r>
          </a:p>
          <a:p>
            <a:pPr lvl="2"/>
            <a:r>
              <a:rPr lang="en-US" sz="2200" dirty="0"/>
              <a:t>High cholesterol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3326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5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E5C73-2322-D2F6-E6AA-3E0446909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How I Talk About Health Behaviors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27E085-8B1A-2BDC-5DF2-61AA6BD682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52332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9091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90911-97D5-93FE-CB6D-044F7B7D5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2FC1F-F03A-3E8C-B393-B8BB4FC05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Kids Eat In Color </a:t>
            </a:r>
          </a:p>
          <a:p>
            <a:pPr lvl="1"/>
            <a:r>
              <a:rPr lang="en-US" dirty="0">
                <a:hlinkClick r:id="rId2"/>
              </a:rPr>
              <a:t>Parents’ Guide to Positive Health-Focused Medical Visits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FAQs: Breaking Down the AAP 2023 Clinical Practice Guideline on Child Weight For Parents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5 Ways to Focus on Your Child’s Health Instead of Their Weight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Kids Eat In Color Healthy Diet and Eating Recommendations for Children</a:t>
            </a:r>
          </a:p>
          <a:p>
            <a:r>
              <a:rPr lang="en-US" dirty="0"/>
              <a:t>Maintenance phase podcast episodes:</a:t>
            </a:r>
          </a:p>
          <a:p>
            <a:pPr lvl="1"/>
            <a:r>
              <a:rPr lang="en-US" dirty="0">
                <a:hlinkClick r:id="rId6"/>
              </a:rPr>
              <a:t>APP guidelines</a:t>
            </a:r>
            <a:endParaRPr lang="en-US" dirty="0"/>
          </a:p>
          <a:p>
            <a:pPr lvl="1"/>
            <a:r>
              <a:rPr lang="en-US" dirty="0">
                <a:hlinkClick r:id="rId7"/>
              </a:rPr>
              <a:t>Eating disorders </a:t>
            </a:r>
            <a:endParaRPr lang="en-US" dirty="0"/>
          </a:p>
          <a:p>
            <a:pPr lvl="1"/>
            <a:r>
              <a:rPr lang="en-US" dirty="0">
                <a:hlinkClick r:id="rId8"/>
              </a:rPr>
              <a:t>“Glorifying Obesity” and other myths about fat people </a:t>
            </a:r>
            <a:endParaRPr lang="en-US" dirty="0"/>
          </a:p>
          <a:p>
            <a:pPr lvl="1"/>
            <a:r>
              <a:rPr lang="en-US" dirty="0">
                <a:hlinkClick r:id="rId9"/>
              </a:rPr>
              <a:t>Anti-Fat Bias</a:t>
            </a:r>
            <a:endParaRPr lang="en-US" dirty="0"/>
          </a:p>
          <a:p>
            <a:pPr lvl="1"/>
            <a:r>
              <a:rPr lang="en-US" dirty="0">
                <a:hlinkClick r:id="rId10"/>
              </a:rPr>
              <a:t>Is Being Fat Bad For You?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936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67060A-1852-3A39-725C-6C0A80722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References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A62BF-B18A-B0C4-754C-9A867DC03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 err="1"/>
              <a:t>Hampl</a:t>
            </a:r>
            <a:r>
              <a:rPr lang="en-US" sz="2200" dirty="0"/>
              <a:t>, S. E., et. al (2023) Clinical Practice Guideline for the Evaluation and Treatment of Children and Adolescents With Obesity. Pediatrics. Pediatrics, 151(2). </a:t>
            </a:r>
            <a:r>
              <a:rPr lang="en-US" sz="2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https://doi.org/10.1542/peds.2022-060640</a:t>
            </a:r>
            <a:endParaRPr lang="en-US" sz="2200" dirty="0"/>
          </a:p>
          <a:p>
            <a:r>
              <a:rPr lang="en-US" sz="2200" dirty="0"/>
              <a:t>Chastain, R. (2023, January 24). Serious Issues With the American Academy of Pediatrics Guidelines For Higher-Weight Children and Adolescents. Weight and Health Care. </a:t>
            </a:r>
            <a:r>
              <a:rPr lang="en-US" sz="2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https://weightandhealthcare.substack.com/p/serious-issues-with-the-american</a:t>
            </a:r>
            <a:endParaRPr lang="en-US" sz="2200" dirty="0"/>
          </a:p>
          <a:p>
            <a:r>
              <a:rPr lang="en-US" sz="2200" dirty="0"/>
              <a:t>McGavock, Chauhan, B. F., Rabbani, R., Dias, S., </a:t>
            </a:r>
            <a:r>
              <a:rPr lang="en-US" sz="2200" dirty="0" err="1"/>
              <a:t>Klaprat</a:t>
            </a:r>
            <a:r>
              <a:rPr lang="en-US" sz="2200" dirty="0"/>
              <a:t>, N., </a:t>
            </a:r>
            <a:r>
              <a:rPr lang="en-US" sz="2200" dirty="0" err="1"/>
              <a:t>Boissoneault</a:t>
            </a:r>
            <a:r>
              <a:rPr lang="en-US" sz="2200" dirty="0"/>
              <a:t>, S., Lys, J., </a:t>
            </a:r>
            <a:r>
              <a:rPr lang="en-US" sz="2200" dirty="0" err="1"/>
              <a:t>Wierzbowski</a:t>
            </a:r>
            <a:r>
              <a:rPr lang="en-US" sz="2200" dirty="0"/>
              <a:t>, A. K., </a:t>
            </a:r>
            <a:r>
              <a:rPr lang="en-US" sz="2200" dirty="0" err="1"/>
              <a:t>Sakib</a:t>
            </a:r>
            <a:r>
              <a:rPr lang="en-US" sz="2200" dirty="0"/>
              <a:t>, M. N., </a:t>
            </a:r>
            <a:r>
              <a:rPr lang="en-US" sz="2200" dirty="0" err="1"/>
              <a:t>Zarychanski</a:t>
            </a:r>
            <a:r>
              <a:rPr lang="en-US" sz="2200" dirty="0"/>
              <a:t>, R., &amp; Abou-</a:t>
            </a:r>
            <a:r>
              <a:rPr lang="en-US" sz="2200" dirty="0" err="1"/>
              <a:t>Setta</a:t>
            </a:r>
            <a:r>
              <a:rPr lang="en-US" sz="2200" dirty="0"/>
              <a:t>, A. M. (2020). Layperson-Led vs Professional-Led Behavioral Interventions for Weight Loss in Pediatric Obesity: A Systematic Review and Meta-analysis. JAMA Network Open, 3(7), e2010364–e2010364. </a:t>
            </a:r>
            <a:r>
              <a:rPr lang="en-US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https://doi.org/10.1001/jamanetworkopen.2020.10364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7626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3968</TotalTime>
  <Words>496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How I Address Health in My Practice</vt:lpstr>
      <vt:lpstr>What Society Says Makes A Person Healthy </vt:lpstr>
      <vt:lpstr>What we know actually impacts weight:</vt:lpstr>
      <vt:lpstr>Clinic Level </vt:lpstr>
      <vt:lpstr>Individual Level</vt:lpstr>
      <vt:lpstr>How I Talk About Health Behaviors </vt:lpstr>
      <vt:lpstr>Resources </vt:lpstr>
      <vt:lpstr>References</vt:lpstr>
    </vt:vector>
  </TitlesOfParts>
  <Company>Community Health of Central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 Address Obesity in My Practice</dc:title>
  <dc:creator>Amelia McClelland</dc:creator>
  <cp:lastModifiedBy>Amelia McClelland</cp:lastModifiedBy>
  <cp:revision>2</cp:revision>
  <dcterms:created xsi:type="dcterms:W3CDTF">2023-03-29T00:44:56Z</dcterms:created>
  <dcterms:modified xsi:type="dcterms:W3CDTF">2023-04-03T14:51:38Z</dcterms:modified>
</cp:coreProperties>
</file>