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75" r:id="rId4"/>
    <p:sldId id="276" r:id="rId5"/>
    <p:sldId id="303" r:id="rId6"/>
    <p:sldId id="278" r:id="rId7"/>
    <p:sldId id="304" r:id="rId8"/>
    <p:sldId id="281" r:id="rId9"/>
    <p:sldId id="282" r:id="rId10"/>
    <p:sldId id="283" r:id="rId11"/>
    <p:sldId id="260" r:id="rId12"/>
    <p:sldId id="277" r:id="rId13"/>
    <p:sldId id="279" r:id="rId14"/>
    <p:sldId id="280" r:id="rId15"/>
    <p:sldId id="284" r:id="rId16"/>
    <p:sldId id="286" r:id="rId17"/>
    <p:sldId id="270" r:id="rId18"/>
    <p:sldId id="285" r:id="rId19"/>
    <p:sldId id="258" r:id="rId20"/>
    <p:sldId id="287" r:id="rId21"/>
    <p:sldId id="288" r:id="rId22"/>
    <p:sldId id="289" r:id="rId23"/>
    <p:sldId id="292" r:id="rId24"/>
    <p:sldId id="309" r:id="rId25"/>
    <p:sldId id="311" r:id="rId26"/>
    <p:sldId id="312" r:id="rId27"/>
    <p:sldId id="300" r:id="rId28"/>
    <p:sldId id="301" r:id="rId29"/>
    <p:sldId id="302" r:id="rId30"/>
    <p:sldId id="268" r:id="rId31"/>
    <p:sldId id="269" r:id="rId32"/>
    <p:sldId id="307" r:id="rId33"/>
    <p:sldId id="305" r:id="rId34"/>
    <p:sldId id="306" r:id="rId35"/>
    <p:sldId id="290" r:id="rId36"/>
    <p:sldId id="299" r:id="rId37"/>
    <p:sldId id="266" r:id="rId38"/>
    <p:sldId id="308" r:id="rId39"/>
    <p:sldId id="294" r:id="rId40"/>
    <p:sldId id="295" r:id="rId41"/>
    <p:sldId id="296" r:id="rId42"/>
    <p:sldId id="297" r:id="rId43"/>
    <p:sldId id="298" r:id="rId44"/>
    <p:sldId id="31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D55280-6814-4933-914D-4BAB240C7616}" v="9" dt="2023-07-20T15:51:26.222"/>
    <p1510:client id="{B9D5F4D2-2434-49E7-8A07-F80DC9A820D0}" v="714" dt="2023-07-19T22:19:16.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31" autoAdjust="0"/>
  </p:normalViewPr>
  <p:slideViewPr>
    <p:cSldViewPr snapToGrid="0">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nan Barenboim" userId="04420d0c-da9d-4fa0-8206-abc68524c8ac" providerId="ADAL" clId="{367DF025-20AF-4D16-9F7D-CD2CAF18E1F0}"/>
    <pc:docChg chg="custSel addSld modSld">
      <pc:chgData name="Hernan Barenboim" userId="04420d0c-da9d-4fa0-8206-abc68524c8ac" providerId="ADAL" clId="{367DF025-20AF-4D16-9F7D-CD2CAF18E1F0}" dt="2023-06-07T17:18:13.555" v="110" actId="20577"/>
      <pc:docMkLst>
        <pc:docMk/>
      </pc:docMkLst>
      <pc:sldChg chg="modSp new mod">
        <pc:chgData name="Hernan Barenboim" userId="04420d0c-da9d-4fa0-8206-abc68524c8ac" providerId="ADAL" clId="{367DF025-20AF-4D16-9F7D-CD2CAF18E1F0}" dt="2023-06-02T18:16:04.318" v="9" actId="20577"/>
        <pc:sldMkLst>
          <pc:docMk/>
          <pc:sldMk cId="685310171" sldId="257"/>
        </pc:sldMkLst>
        <pc:spChg chg="mod">
          <ac:chgData name="Hernan Barenboim" userId="04420d0c-da9d-4fa0-8206-abc68524c8ac" providerId="ADAL" clId="{367DF025-20AF-4D16-9F7D-CD2CAF18E1F0}" dt="2023-06-02T18:16:04.318" v="9" actId="20577"/>
          <ac:spMkLst>
            <pc:docMk/>
            <pc:sldMk cId="685310171" sldId="257"/>
            <ac:spMk id="2" creationId="{098BEDF9-2733-34A1-B074-56C1DEA9B6C0}"/>
          </ac:spMkLst>
        </pc:spChg>
      </pc:sldChg>
      <pc:sldChg chg="modSp new mod">
        <pc:chgData name="Hernan Barenboim" userId="04420d0c-da9d-4fa0-8206-abc68524c8ac" providerId="ADAL" clId="{367DF025-20AF-4D16-9F7D-CD2CAF18E1F0}" dt="2023-06-07T17:10:09.886" v="93" actId="20577"/>
        <pc:sldMkLst>
          <pc:docMk/>
          <pc:sldMk cId="1684439833" sldId="258"/>
        </pc:sldMkLst>
        <pc:spChg chg="mod">
          <ac:chgData name="Hernan Barenboim" userId="04420d0c-da9d-4fa0-8206-abc68524c8ac" providerId="ADAL" clId="{367DF025-20AF-4D16-9F7D-CD2CAF18E1F0}" dt="2023-06-07T17:09:37.393" v="37" actId="5793"/>
          <ac:spMkLst>
            <pc:docMk/>
            <pc:sldMk cId="1684439833" sldId="258"/>
            <ac:spMk id="2" creationId="{92767AF5-CA1D-D1D7-4210-B0C8A268DBF8}"/>
          </ac:spMkLst>
        </pc:spChg>
        <pc:spChg chg="mod">
          <ac:chgData name="Hernan Barenboim" userId="04420d0c-da9d-4fa0-8206-abc68524c8ac" providerId="ADAL" clId="{367DF025-20AF-4D16-9F7D-CD2CAF18E1F0}" dt="2023-06-07T17:10:09.886" v="93" actId="20577"/>
          <ac:spMkLst>
            <pc:docMk/>
            <pc:sldMk cId="1684439833" sldId="258"/>
            <ac:spMk id="3" creationId="{C3AB07A2-D66E-2206-B204-2B4A95531E0A}"/>
          </ac:spMkLst>
        </pc:spChg>
      </pc:sldChg>
      <pc:sldChg chg="modSp new mod">
        <pc:chgData name="Hernan Barenboim" userId="04420d0c-da9d-4fa0-8206-abc68524c8ac" providerId="ADAL" clId="{367DF025-20AF-4D16-9F7D-CD2CAF18E1F0}" dt="2023-06-07T17:18:13.555" v="110" actId="20577"/>
        <pc:sldMkLst>
          <pc:docMk/>
          <pc:sldMk cId="1629103311" sldId="259"/>
        </pc:sldMkLst>
        <pc:spChg chg="mod">
          <ac:chgData name="Hernan Barenboim" userId="04420d0c-da9d-4fa0-8206-abc68524c8ac" providerId="ADAL" clId="{367DF025-20AF-4D16-9F7D-CD2CAF18E1F0}" dt="2023-06-07T17:18:13.555" v="110" actId="20577"/>
          <ac:spMkLst>
            <pc:docMk/>
            <pc:sldMk cId="1629103311" sldId="259"/>
            <ac:spMk id="2" creationId="{06ADEC0B-88D0-3B25-53AE-B6FEC13E7CC9}"/>
          </ac:spMkLst>
        </pc:spChg>
      </pc:sldChg>
    </pc:docChg>
  </pc:docChgLst>
  <pc:docChgLst>
    <pc:chgData name="Hernan Barenboim" userId="04420d0c-da9d-4fa0-8206-abc68524c8ac" providerId="ADAL" clId="{9DD55280-6814-4933-914D-4BAB240C7616}"/>
    <pc:docChg chg="undo custSel addSld delSld modSld sldOrd">
      <pc:chgData name="Hernan Barenboim" userId="04420d0c-da9d-4fa0-8206-abc68524c8ac" providerId="ADAL" clId="{9DD55280-6814-4933-914D-4BAB240C7616}" dt="2023-07-13T18:44:41.993" v="3644" actId="47"/>
      <pc:docMkLst>
        <pc:docMk/>
      </pc:docMkLst>
      <pc:sldChg chg="addSp modSp mod setBg">
        <pc:chgData name="Hernan Barenboim" userId="04420d0c-da9d-4fa0-8206-abc68524c8ac" providerId="ADAL" clId="{9DD55280-6814-4933-914D-4BAB240C7616}" dt="2023-07-13T18:19:18.003" v="3409" actId="20577"/>
        <pc:sldMkLst>
          <pc:docMk/>
          <pc:sldMk cId="3238853035" sldId="256"/>
        </pc:sldMkLst>
        <pc:spChg chg="mod">
          <ac:chgData name="Hernan Barenboim" userId="04420d0c-da9d-4fa0-8206-abc68524c8ac" providerId="ADAL" clId="{9DD55280-6814-4933-914D-4BAB240C7616}" dt="2023-07-13T18:19:03.897" v="3382" actId="26606"/>
          <ac:spMkLst>
            <pc:docMk/>
            <pc:sldMk cId="3238853035" sldId="256"/>
            <ac:spMk id="2" creationId="{77BF1B78-D9F2-AC0D-374F-52A869AC7362}"/>
          </ac:spMkLst>
        </pc:spChg>
        <pc:spChg chg="mod">
          <ac:chgData name="Hernan Barenboim" userId="04420d0c-da9d-4fa0-8206-abc68524c8ac" providerId="ADAL" clId="{9DD55280-6814-4933-914D-4BAB240C7616}" dt="2023-07-13T18:19:18.003" v="3409" actId="20577"/>
          <ac:spMkLst>
            <pc:docMk/>
            <pc:sldMk cId="3238853035" sldId="256"/>
            <ac:spMk id="3" creationId="{C13AB309-589A-8354-B2FE-B1AE55852BED}"/>
          </ac:spMkLst>
        </pc:spChg>
        <pc:spChg chg="add">
          <ac:chgData name="Hernan Barenboim" userId="04420d0c-da9d-4fa0-8206-abc68524c8ac" providerId="ADAL" clId="{9DD55280-6814-4933-914D-4BAB240C7616}" dt="2023-07-13T18:19:03.897" v="3382" actId="26606"/>
          <ac:spMkLst>
            <pc:docMk/>
            <pc:sldMk cId="3238853035" sldId="256"/>
            <ac:spMk id="8" creationId="{6F5A5072-7B47-4D32-B52A-4EBBF590B8A5}"/>
          </ac:spMkLst>
        </pc:spChg>
        <pc:spChg chg="add">
          <ac:chgData name="Hernan Barenboim" userId="04420d0c-da9d-4fa0-8206-abc68524c8ac" providerId="ADAL" clId="{9DD55280-6814-4933-914D-4BAB240C7616}" dt="2023-07-13T18:19:03.897" v="3382" actId="26606"/>
          <ac:spMkLst>
            <pc:docMk/>
            <pc:sldMk cId="3238853035" sldId="256"/>
            <ac:spMk id="10" creationId="{9715DAF0-AE1B-46C9-8A6B-DB2AA05AB91D}"/>
          </ac:spMkLst>
        </pc:spChg>
        <pc:spChg chg="add">
          <ac:chgData name="Hernan Barenboim" userId="04420d0c-da9d-4fa0-8206-abc68524c8ac" providerId="ADAL" clId="{9DD55280-6814-4933-914D-4BAB240C7616}" dt="2023-07-13T18:19:03.897" v="3382" actId="26606"/>
          <ac:spMkLst>
            <pc:docMk/>
            <pc:sldMk cId="3238853035" sldId="256"/>
            <ac:spMk id="12" creationId="{6016219D-510E-4184-9090-6D5578A87BD1}"/>
          </ac:spMkLst>
        </pc:spChg>
        <pc:spChg chg="add">
          <ac:chgData name="Hernan Barenboim" userId="04420d0c-da9d-4fa0-8206-abc68524c8ac" providerId="ADAL" clId="{9DD55280-6814-4933-914D-4BAB240C7616}" dt="2023-07-13T18:19:03.897" v="3382" actId="26606"/>
          <ac:spMkLst>
            <pc:docMk/>
            <pc:sldMk cId="3238853035" sldId="256"/>
            <ac:spMk id="14" creationId="{AFF4A713-7B75-4B21-90D7-5AB19547C728}"/>
          </ac:spMkLst>
        </pc:spChg>
        <pc:spChg chg="add">
          <ac:chgData name="Hernan Barenboim" userId="04420d0c-da9d-4fa0-8206-abc68524c8ac" providerId="ADAL" clId="{9DD55280-6814-4933-914D-4BAB240C7616}" dt="2023-07-13T18:19:03.897" v="3382" actId="26606"/>
          <ac:spMkLst>
            <pc:docMk/>
            <pc:sldMk cId="3238853035" sldId="256"/>
            <ac:spMk id="16" creationId="{DC631C0B-6DA6-4E57-8231-CE32B3434A7E}"/>
          </ac:spMkLst>
        </pc:spChg>
        <pc:spChg chg="add">
          <ac:chgData name="Hernan Barenboim" userId="04420d0c-da9d-4fa0-8206-abc68524c8ac" providerId="ADAL" clId="{9DD55280-6814-4933-914D-4BAB240C7616}" dt="2023-07-13T18:19:03.897" v="3382" actId="26606"/>
          <ac:spMkLst>
            <pc:docMk/>
            <pc:sldMk cId="3238853035" sldId="256"/>
            <ac:spMk id="18" creationId="{C29501E6-A978-4A61-9689-9085AF97A53A}"/>
          </ac:spMkLst>
        </pc:spChg>
      </pc:sldChg>
      <pc:sldChg chg="addSp delSp modSp mod setBg">
        <pc:chgData name="Hernan Barenboim" userId="04420d0c-da9d-4fa0-8206-abc68524c8ac" providerId="ADAL" clId="{9DD55280-6814-4933-914D-4BAB240C7616}" dt="2023-07-13T18:24:08.817" v="3505" actId="26606"/>
        <pc:sldMkLst>
          <pc:docMk/>
          <pc:sldMk cId="685310171" sldId="257"/>
        </pc:sldMkLst>
        <pc:spChg chg="mod">
          <ac:chgData name="Hernan Barenboim" userId="04420d0c-da9d-4fa0-8206-abc68524c8ac" providerId="ADAL" clId="{9DD55280-6814-4933-914D-4BAB240C7616}" dt="2023-07-13T18:24:08.817" v="3505" actId="26606"/>
          <ac:spMkLst>
            <pc:docMk/>
            <pc:sldMk cId="685310171" sldId="257"/>
            <ac:spMk id="2" creationId="{098BEDF9-2733-34A1-B074-56C1DEA9B6C0}"/>
          </ac:spMkLst>
        </pc:spChg>
        <pc:spChg chg="add del mod">
          <ac:chgData name="Hernan Barenboim" userId="04420d0c-da9d-4fa0-8206-abc68524c8ac" providerId="ADAL" clId="{9DD55280-6814-4933-914D-4BAB240C7616}" dt="2023-07-13T18:24:08.817" v="3505" actId="26606"/>
          <ac:spMkLst>
            <pc:docMk/>
            <pc:sldMk cId="685310171" sldId="257"/>
            <ac:spMk id="3" creationId="{079CE0C8-042D-3CF5-CDE4-C5C31C06486F}"/>
          </ac:spMkLst>
        </pc:spChg>
        <pc:spChg chg="add del">
          <ac:chgData name="Hernan Barenboim" userId="04420d0c-da9d-4fa0-8206-abc68524c8ac" providerId="ADAL" clId="{9DD55280-6814-4933-914D-4BAB240C7616}" dt="2023-07-13T18:24:08.801" v="3504" actId="26606"/>
          <ac:spMkLst>
            <pc:docMk/>
            <pc:sldMk cId="685310171" sldId="257"/>
            <ac:spMk id="9" creationId="{5C8908E2-EE49-44D2-9428-A28D2312A8D5}"/>
          </ac:spMkLst>
        </pc:spChg>
        <pc:spChg chg="add">
          <ac:chgData name="Hernan Barenboim" userId="04420d0c-da9d-4fa0-8206-abc68524c8ac" providerId="ADAL" clId="{9DD55280-6814-4933-914D-4BAB240C7616}" dt="2023-07-13T18:24:08.817" v="3505" actId="26606"/>
          <ac:spMkLst>
            <pc:docMk/>
            <pc:sldMk cId="685310171" sldId="257"/>
            <ac:spMk id="10" creationId="{245A9F99-D9B1-4094-A2E2-B90AC1DB7B9C}"/>
          </ac:spMkLst>
        </pc:spChg>
        <pc:spChg chg="add del">
          <ac:chgData name="Hernan Barenboim" userId="04420d0c-da9d-4fa0-8206-abc68524c8ac" providerId="ADAL" clId="{9DD55280-6814-4933-914D-4BAB240C7616}" dt="2023-07-13T18:24:08.801" v="3504" actId="26606"/>
          <ac:spMkLst>
            <pc:docMk/>
            <pc:sldMk cId="685310171" sldId="257"/>
            <ac:spMk id="15" creationId="{7449A6C7-D15F-4AA5-BFA5-71A404B47016}"/>
          </ac:spMkLst>
        </pc:spChg>
        <pc:spChg chg="add del">
          <ac:chgData name="Hernan Barenboim" userId="04420d0c-da9d-4fa0-8206-abc68524c8ac" providerId="ADAL" clId="{9DD55280-6814-4933-914D-4BAB240C7616}" dt="2023-07-13T18:24:08.801" v="3504" actId="26606"/>
          <ac:spMkLst>
            <pc:docMk/>
            <pc:sldMk cId="685310171" sldId="257"/>
            <ac:spMk id="17" creationId="{ED888B23-07FA-482A-96DF-47E31AF1A603}"/>
          </ac:spMkLst>
        </pc:spChg>
        <pc:spChg chg="add">
          <ac:chgData name="Hernan Barenboim" userId="04420d0c-da9d-4fa0-8206-abc68524c8ac" providerId="ADAL" clId="{9DD55280-6814-4933-914D-4BAB240C7616}" dt="2023-07-13T18:24:08.817" v="3505" actId="26606"/>
          <ac:spMkLst>
            <pc:docMk/>
            <pc:sldMk cId="685310171" sldId="257"/>
            <ac:spMk id="19" creationId="{B7FAF607-473A-4A43-A23D-BBFF5C4117BB}"/>
          </ac:spMkLst>
        </pc:spChg>
        <pc:spChg chg="add">
          <ac:chgData name="Hernan Barenboim" userId="04420d0c-da9d-4fa0-8206-abc68524c8ac" providerId="ADAL" clId="{9DD55280-6814-4933-914D-4BAB240C7616}" dt="2023-07-13T18:24:08.817" v="3505" actId="26606"/>
          <ac:spMkLst>
            <pc:docMk/>
            <pc:sldMk cId="685310171" sldId="257"/>
            <ac:spMk id="20" creationId="{079CE0C8-042D-3CF5-CDE4-C5C31C06486F}"/>
          </ac:spMkLst>
        </pc:spChg>
        <pc:grpChg chg="add del">
          <ac:chgData name="Hernan Barenboim" userId="04420d0c-da9d-4fa0-8206-abc68524c8ac" providerId="ADAL" clId="{9DD55280-6814-4933-914D-4BAB240C7616}" dt="2023-07-13T18:24:08.801" v="3504" actId="26606"/>
          <ac:grpSpMkLst>
            <pc:docMk/>
            <pc:sldMk cId="685310171" sldId="257"/>
            <ac:grpSpMk id="11" creationId="{05314994-6337-4875-8CF5-652CAFE8342C}"/>
          </ac:grpSpMkLst>
        </pc:grpChg>
        <pc:grpChg chg="add">
          <ac:chgData name="Hernan Barenboim" userId="04420d0c-da9d-4fa0-8206-abc68524c8ac" providerId="ADAL" clId="{9DD55280-6814-4933-914D-4BAB240C7616}" dt="2023-07-13T18:24:08.817" v="3505" actId="26606"/>
          <ac:grpSpMkLst>
            <pc:docMk/>
            <pc:sldMk cId="685310171" sldId="257"/>
            <ac:grpSpMk id="14" creationId="{C5F6476F-D303-44D3-B30F-1BA348F0F64A}"/>
          </ac:grpSpMkLst>
        </pc:grpChg>
        <pc:graphicFrameChg chg="add del">
          <ac:chgData name="Hernan Barenboim" userId="04420d0c-da9d-4fa0-8206-abc68524c8ac" providerId="ADAL" clId="{9DD55280-6814-4933-914D-4BAB240C7616}" dt="2023-07-13T18:24:08.801" v="3504" actId="26606"/>
          <ac:graphicFrameMkLst>
            <pc:docMk/>
            <pc:sldMk cId="685310171" sldId="257"/>
            <ac:graphicFrameMk id="5" creationId="{BB698950-B26C-1FAA-6443-1ABB4AE34621}"/>
          </ac:graphicFrameMkLst>
        </pc:graphicFrameChg>
        <pc:picChg chg="add">
          <ac:chgData name="Hernan Barenboim" userId="04420d0c-da9d-4fa0-8206-abc68524c8ac" providerId="ADAL" clId="{9DD55280-6814-4933-914D-4BAB240C7616}" dt="2023-07-13T18:24:08.817" v="3505" actId="26606"/>
          <ac:picMkLst>
            <pc:docMk/>
            <pc:sldMk cId="685310171" sldId="257"/>
            <ac:picMk id="7" creationId="{375476C4-E060-9CA0-5707-AD868C663429}"/>
          </ac:picMkLst>
        </pc:picChg>
      </pc:sldChg>
      <pc:sldChg chg="modSp mod ord">
        <pc:chgData name="Hernan Barenboim" userId="04420d0c-da9d-4fa0-8206-abc68524c8ac" providerId="ADAL" clId="{9DD55280-6814-4933-914D-4BAB240C7616}" dt="2023-07-11T22:20:53.029" v="850" actId="20577"/>
        <pc:sldMkLst>
          <pc:docMk/>
          <pc:sldMk cId="1684439833" sldId="258"/>
        </pc:sldMkLst>
        <pc:spChg chg="mod">
          <ac:chgData name="Hernan Barenboim" userId="04420d0c-da9d-4fa0-8206-abc68524c8ac" providerId="ADAL" clId="{9DD55280-6814-4933-914D-4BAB240C7616}" dt="2023-07-11T22:20:53.029" v="850" actId="20577"/>
          <ac:spMkLst>
            <pc:docMk/>
            <pc:sldMk cId="1684439833" sldId="258"/>
            <ac:spMk id="3" creationId="{C3AB07A2-D66E-2206-B204-2B4A95531E0A}"/>
          </ac:spMkLst>
        </pc:spChg>
      </pc:sldChg>
      <pc:sldChg chg="del">
        <pc:chgData name="Hernan Barenboim" userId="04420d0c-da9d-4fa0-8206-abc68524c8ac" providerId="ADAL" clId="{9DD55280-6814-4933-914D-4BAB240C7616}" dt="2023-07-11T22:21:42.808" v="856" actId="47"/>
        <pc:sldMkLst>
          <pc:docMk/>
          <pc:sldMk cId="1629103311" sldId="259"/>
        </pc:sldMkLst>
      </pc:sldChg>
      <pc:sldChg chg="modSp mod ord">
        <pc:chgData name="Hernan Barenboim" userId="04420d0c-da9d-4fa0-8206-abc68524c8ac" providerId="ADAL" clId="{9DD55280-6814-4933-914D-4BAB240C7616}" dt="2023-07-11T22:14:44.126" v="550" actId="20577"/>
        <pc:sldMkLst>
          <pc:docMk/>
          <pc:sldMk cId="1791946213" sldId="270"/>
        </pc:sldMkLst>
        <pc:spChg chg="mod">
          <ac:chgData name="Hernan Barenboim" userId="04420d0c-da9d-4fa0-8206-abc68524c8ac" providerId="ADAL" clId="{9DD55280-6814-4933-914D-4BAB240C7616}" dt="2023-07-11T22:14:44.126" v="550" actId="20577"/>
          <ac:spMkLst>
            <pc:docMk/>
            <pc:sldMk cId="1791946213" sldId="270"/>
            <ac:spMk id="3" creationId="{B281AEF7-D8C9-FB2A-53F3-C2402E63C2D6}"/>
          </ac:spMkLst>
        </pc:spChg>
      </pc:sldChg>
      <pc:sldChg chg="del">
        <pc:chgData name="Hernan Barenboim" userId="04420d0c-da9d-4fa0-8206-abc68524c8ac" providerId="ADAL" clId="{9DD55280-6814-4933-914D-4BAB240C7616}" dt="2023-07-13T18:44:41.993" v="3644" actId="47"/>
        <pc:sldMkLst>
          <pc:docMk/>
          <pc:sldMk cId="2177707394" sldId="274"/>
        </pc:sldMkLst>
      </pc:sldChg>
      <pc:sldChg chg="addSp modSp mod ord setBg">
        <pc:chgData name="Hernan Barenboim" userId="04420d0c-da9d-4fa0-8206-abc68524c8ac" providerId="ADAL" clId="{9DD55280-6814-4933-914D-4BAB240C7616}" dt="2023-07-13T18:24:24.948" v="3506" actId="26606"/>
        <pc:sldMkLst>
          <pc:docMk/>
          <pc:sldMk cId="2221856722" sldId="275"/>
        </pc:sldMkLst>
        <pc:spChg chg="mod">
          <ac:chgData name="Hernan Barenboim" userId="04420d0c-da9d-4fa0-8206-abc68524c8ac" providerId="ADAL" clId="{9DD55280-6814-4933-914D-4BAB240C7616}" dt="2023-07-13T18:24:24.948" v="3506" actId="26606"/>
          <ac:spMkLst>
            <pc:docMk/>
            <pc:sldMk cId="2221856722" sldId="275"/>
            <ac:spMk id="2" creationId="{A14D1915-D823-F568-0C93-84D8E6CC350F}"/>
          </ac:spMkLst>
        </pc:spChg>
        <pc:spChg chg="mod">
          <ac:chgData name="Hernan Barenboim" userId="04420d0c-da9d-4fa0-8206-abc68524c8ac" providerId="ADAL" clId="{9DD55280-6814-4933-914D-4BAB240C7616}" dt="2023-07-13T18:24:24.948" v="3506" actId="26606"/>
          <ac:spMkLst>
            <pc:docMk/>
            <pc:sldMk cId="2221856722" sldId="275"/>
            <ac:spMk id="3" creationId="{A8E021A2-8DA0-6B7E-1BA0-34773DE13FEC}"/>
          </ac:spMkLst>
        </pc:spChg>
        <pc:spChg chg="add">
          <ac:chgData name="Hernan Barenboim" userId="04420d0c-da9d-4fa0-8206-abc68524c8ac" providerId="ADAL" clId="{9DD55280-6814-4933-914D-4BAB240C7616}" dt="2023-07-13T18:24:24.948" v="3506" actId="26606"/>
          <ac:spMkLst>
            <pc:docMk/>
            <pc:sldMk cId="2221856722" sldId="275"/>
            <ac:spMk id="10" creationId="{EDDBB197-D710-4A4F-A9CA-FD2177498BE8}"/>
          </ac:spMkLst>
        </pc:spChg>
        <pc:spChg chg="add">
          <ac:chgData name="Hernan Barenboim" userId="04420d0c-da9d-4fa0-8206-abc68524c8ac" providerId="ADAL" clId="{9DD55280-6814-4933-914D-4BAB240C7616}" dt="2023-07-13T18:24:24.948" v="3506" actId="26606"/>
          <ac:spMkLst>
            <pc:docMk/>
            <pc:sldMk cId="2221856722" sldId="275"/>
            <ac:spMk id="12" creationId="{975D1CFA-2CDB-4B64-BD9F-85744E8DA12F}"/>
          </ac:spMkLst>
        </pc:spChg>
        <pc:grpChg chg="add">
          <ac:chgData name="Hernan Barenboim" userId="04420d0c-da9d-4fa0-8206-abc68524c8ac" providerId="ADAL" clId="{9DD55280-6814-4933-914D-4BAB240C7616}" dt="2023-07-13T18:24:24.948" v="3506" actId="26606"/>
          <ac:grpSpMkLst>
            <pc:docMk/>
            <pc:sldMk cId="2221856722" sldId="275"/>
            <ac:grpSpMk id="14" creationId="{25EE5136-01F1-466C-962D-BA9B4C6757AA}"/>
          </ac:grpSpMkLst>
        </pc:grpChg>
        <pc:picChg chg="add">
          <ac:chgData name="Hernan Barenboim" userId="04420d0c-da9d-4fa0-8206-abc68524c8ac" providerId="ADAL" clId="{9DD55280-6814-4933-914D-4BAB240C7616}" dt="2023-07-13T18:24:24.948" v="3506" actId="26606"/>
          <ac:picMkLst>
            <pc:docMk/>
            <pc:sldMk cId="2221856722" sldId="275"/>
            <ac:picMk id="7" creationId="{AA21F6B7-E21A-013D-BB21-A1285E586344}"/>
          </ac:picMkLst>
        </pc:picChg>
      </pc:sldChg>
      <pc:sldChg chg="addSp modSp mod ord setBg">
        <pc:chgData name="Hernan Barenboim" userId="04420d0c-da9d-4fa0-8206-abc68524c8ac" providerId="ADAL" clId="{9DD55280-6814-4933-914D-4BAB240C7616}" dt="2023-07-13T18:25:43.266" v="3513" actId="20577"/>
        <pc:sldMkLst>
          <pc:docMk/>
          <pc:sldMk cId="1864379818" sldId="276"/>
        </pc:sldMkLst>
        <pc:spChg chg="mod">
          <ac:chgData name="Hernan Barenboim" userId="04420d0c-da9d-4fa0-8206-abc68524c8ac" providerId="ADAL" clId="{9DD55280-6814-4933-914D-4BAB240C7616}" dt="2023-07-13T18:25:43.266" v="3513" actId="20577"/>
          <ac:spMkLst>
            <pc:docMk/>
            <pc:sldMk cId="1864379818" sldId="276"/>
            <ac:spMk id="2" creationId="{34169701-74A7-EF52-FFCE-ADF0D9820043}"/>
          </ac:spMkLst>
        </pc:spChg>
        <pc:spChg chg="mod">
          <ac:chgData name="Hernan Barenboim" userId="04420d0c-da9d-4fa0-8206-abc68524c8ac" providerId="ADAL" clId="{9DD55280-6814-4933-914D-4BAB240C7616}" dt="2023-07-13T18:25:15.671" v="3507" actId="26606"/>
          <ac:spMkLst>
            <pc:docMk/>
            <pc:sldMk cId="1864379818" sldId="276"/>
            <ac:spMk id="3" creationId="{1210F88F-DBA5-22F2-4002-054D1A2AD437}"/>
          </ac:spMkLst>
        </pc:spChg>
        <pc:spChg chg="add">
          <ac:chgData name="Hernan Barenboim" userId="04420d0c-da9d-4fa0-8206-abc68524c8ac" providerId="ADAL" clId="{9DD55280-6814-4933-914D-4BAB240C7616}" dt="2023-07-13T18:25:15.671" v="3507" actId="26606"/>
          <ac:spMkLst>
            <pc:docMk/>
            <pc:sldMk cId="1864379818" sldId="276"/>
            <ac:spMk id="8" creationId="{87BF42CA-AD55-48B4-8949-C4DCA60A6AEE}"/>
          </ac:spMkLst>
        </pc:spChg>
        <pc:spChg chg="add">
          <ac:chgData name="Hernan Barenboim" userId="04420d0c-da9d-4fa0-8206-abc68524c8ac" providerId="ADAL" clId="{9DD55280-6814-4933-914D-4BAB240C7616}" dt="2023-07-13T18:25:15.671" v="3507" actId="26606"/>
          <ac:spMkLst>
            <pc:docMk/>
            <pc:sldMk cId="1864379818" sldId="276"/>
            <ac:spMk id="10" creationId="{66AE1D3D-3106-4CB2-AA7C-0C1642AC0F2E}"/>
          </ac:spMkLst>
        </pc:spChg>
        <pc:grpChg chg="add">
          <ac:chgData name="Hernan Barenboim" userId="04420d0c-da9d-4fa0-8206-abc68524c8ac" providerId="ADAL" clId="{9DD55280-6814-4933-914D-4BAB240C7616}" dt="2023-07-13T18:25:15.671" v="3507" actId="26606"/>
          <ac:grpSpMkLst>
            <pc:docMk/>
            <pc:sldMk cId="1864379818" sldId="276"/>
            <ac:grpSpMk id="12" creationId="{0A31B6AF-B711-4CDB-8C2B-16E963DDC4C5}"/>
          </ac:grpSpMkLst>
        </pc:grpChg>
      </pc:sldChg>
      <pc:sldChg chg="addSp delSp modSp mod setBg">
        <pc:chgData name="Hernan Barenboim" userId="04420d0c-da9d-4fa0-8206-abc68524c8ac" providerId="ADAL" clId="{9DD55280-6814-4933-914D-4BAB240C7616}" dt="2023-07-13T18:26:17.290" v="3516" actId="26606"/>
        <pc:sldMkLst>
          <pc:docMk/>
          <pc:sldMk cId="2594472493" sldId="278"/>
        </pc:sldMkLst>
        <pc:spChg chg="mod">
          <ac:chgData name="Hernan Barenboim" userId="04420d0c-da9d-4fa0-8206-abc68524c8ac" providerId="ADAL" clId="{9DD55280-6814-4933-914D-4BAB240C7616}" dt="2023-07-13T18:26:17.290" v="3516" actId="26606"/>
          <ac:spMkLst>
            <pc:docMk/>
            <pc:sldMk cId="2594472493" sldId="278"/>
            <ac:spMk id="2" creationId="{6EB936E4-2A4F-FA8A-5D29-F401DE0E2DF9}"/>
          </ac:spMkLst>
        </pc:spChg>
        <pc:spChg chg="mod">
          <ac:chgData name="Hernan Barenboim" userId="04420d0c-da9d-4fa0-8206-abc68524c8ac" providerId="ADAL" clId="{9DD55280-6814-4933-914D-4BAB240C7616}" dt="2023-07-13T18:26:17.290" v="3516" actId="26606"/>
          <ac:spMkLst>
            <pc:docMk/>
            <pc:sldMk cId="2594472493" sldId="278"/>
            <ac:spMk id="3" creationId="{CC308468-6E9D-D73C-8D2C-4D66394E88FD}"/>
          </ac:spMkLst>
        </pc:spChg>
        <pc:spChg chg="add del">
          <ac:chgData name="Hernan Barenboim" userId="04420d0c-da9d-4fa0-8206-abc68524c8ac" providerId="ADAL" clId="{9DD55280-6814-4933-914D-4BAB240C7616}" dt="2023-07-13T18:26:17.270" v="3515" actId="26606"/>
          <ac:spMkLst>
            <pc:docMk/>
            <pc:sldMk cId="2594472493" sldId="278"/>
            <ac:spMk id="8" creationId="{87BF42CA-AD55-48B4-8949-C4DCA60A6AEE}"/>
          </ac:spMkLst>
        </pc:spChg>
        <pc:spChg chg="add del">
          <ac:chgData name="Hernan Barenboim" userId="04420d0c-da9d-4fa0-8206-abc68524c8ac" providerId="ADAL" clId="{9DD55280-6814-4933-914D-4BAB240C7616}" dt="2023-07-13T18:26:17.270" v="3515" actId="26606"/>
          <ac:spMkLst>
            <pc:docMk/>
            <pc:sldMk cId="2594472493" sldId="278"/>
            <ac:spMk id="10" creationId="{66AE1D3D-3106-4CB2-AA7C-0C1642AC0F2E}"/>
          </ac:spMkLst>
        </pc:spChg>
        <pc:spChg chg="add">
          <ac:chgData name="Hernan Barenboim" userId="04420d0c-da9d-4fa0-8206-abc68524c8ac" providerId="ADAL" clId="{9DD55280-6814-4933-914D-4BAB240C7616}" dt="2023-07-13T18:26:17.290" v="3516" actId="26606"/>
          <ac:spMkLst>
            <pc:docMk/>
            <pc:sldMk cId="2594472493" sldId="278"/>
            <ac:spMk id="20" creationId="{4BC99CB9-DDAD-44A2-8A1C-E3AF4E72DF5C}"/>
          </ac:spMkLst>
        </pc:spChg>
        <pc:spChg chg="add">
          <ac:chgData name="Hernan Barenboim" userId="04420d0c-da9d-4fa0-8206-abc68524c8ac" providerId="ADAL" clId="{9DD55280-6814-4933-914D-4BAB240C7616}" dt="2023-07-13T18:26:17.290" v="3516" actId="26606"/>
          <ac:spMkLst>
            <pc:docMk/>
            <pc:sldMk cId="2594472493" sldId="278"/>
            <ac:spMk id="21" creationId="{1561AEE4-4E38-4BAC-976D-E0DE523FC5D1}"/>
          </ac:spMkLst>
        </pc:spChg>
        <pc:grpChg chg="add del">
          <ac:chgData name="Hernan Barenboim" userId="04420d0c-da9d-4fa0-8206-abc68524c8ac" providerId="ADAL" clId="{9DD55280-6814-4933-914D-4BAB240C7616}" dt="2023-07-13T18:26:17.270" v="3515" actId="26606"/>
          <ac:grpSpMkLst>
            <pc:docMk/>
            <pc:sldMk cId="2594472493" sldId="278"/>
            <ac:grpSpMk id="12" creationId="{0A31B6AF-B711-4CDB-8C2B-16E963DDC4C5}"/>
          </ac:grpSpMkLst>
        </pc:grpChg>
        <pc:grpChg chg="add">
          <ac:chgData name="Hernan Barenboim" userId="04420d0c-da9d-4fa0-8206-abc68524c8ac" providerId="ADAL" clId="{9DD55280-6814-4933-914D-4BAB240C7616}" dt="2023-07-13T18:26:17.290" v="3516" actId="26606"/>
          <ac:grpSpMkLst>
            <pc:docMk/>
            <pc:sldMk cId="2594472493" sldId="278"/>
            <ac:grpSpMk id="22" creationId="{F0BC676B-D19A-44DB-910A-0C0E6D433979}"/>
          </ac:grpSpMkLst>
        </pc:grpChg>
      </pc:sldChg>
      <pc:sldChg chg="modSp mod">
        <pc:chgData name="Hernan Barenboim" userId="04420d0c-da9d-4fa0-8206-abc68524c8ac" providerId="ADAL" clId="{9DD55280-6814-4933-914D-4BAB240C7616}" dt="2023-07-11T23:32:41.556" v="951" actId="20577"/>
        <pc:sldMkLst>
          <pc:docMk/>
          <pc:sldMk cId="1041487490" sldId="281"/>
        </pc:sldMkLst>
        <pc:spChg chg="mod">
          <ac:chgData name="Hernan Barenboim" userId="04420d0c-da9d-4fa0-8206-abc68524c8ac" providerId="ADAL" clId="{9DD55280-6814-4933-914D-4BAB240C7616}" dt="2023-07-11T23:32:41.556" v="951" actId="20577"/>
          <ac:spMkLst>
            <pc:docMk/>
            <pc:sldMk cId="1041487490" sldId="281"/>
            <ac:spMk id="3" creationId="{418EC870-C4E5-AE46-22FC-09B656B42BB7}"/>
          </ac:spMkLst>
        </pc:spChg>
      </pc:sldChg>
      <pc:sldChg chg="modSp mod">
        <pc:chgData name="Hernan Barenboim" userId="04420d0c-da9d-4fa0-8206-abc68524c8ac" providerId="ADAL" clId="{9DD55280-6814-4933-914D-4BAB240C7616}" dt="2023-07-11T21:52:09.508" v="273" actId="20577"/>
        <pc:sldMkLst>
          <pc:docMk/>
          <pc:sldMk cId="3092747135" sldId="284"/>
        </pc:sldMkLst>
        <pc:spChg chg="mod">
          <ac:chgData name="Hernan Barenboim" userId="04420d0c-da9d-4fa0-8206-abc68524c8ac" providerId="ADAL" clId="{9DD55280-6814-4933-914D-4BAB240C7616}" dt="2023-07-11T21:52:09.508" v="273" actId="20577"/>
          <ac:spMkLst>
            <pc:docMk/>
            <pc:sldMk cId="3092747135" sldId="284"/>
            <ac:spMk id="3" creationId="{4E48B590-8DE0-3687-A898-9E67CD89BB11}"/>
          </ac:spMkLst>
        </pc:spChg>
      </pc:sldChg>
      <pc:sldChg chg="modSp mod ord">
        <pc:chgData name="Hernan Barenboim" userId="04420d0c-da9d-4fa0-8206-abc68524c8ac" providerId="ADAL" clId="{9DD55280-6814-4933-914D-4BAB240C7616}" dt="2023-07-11T22:18:57.303" v="651" actId="33524"/>
        <pc:sldMkLst>
          <pc:docMk/>
          <pc:sldMk cId="3880274926" sldId="285"/>
        </pc:sldMkLst>
        <pc:spChg chg="mod">
          <ac:chgData name="Hernan Barenboim" userId="04420d0c-da9d-4fa0-8206-abc68524c8ac" providerId="ADAL" clId="{9DD55280-6814-4933-914D-4BAB240C7616}" dt="2023-07-11T22:18:57.303" v="651" actId="33524"/>
          <ac:spMkLst>
            <pc:docMk/>
            <pc:sldMk cId="3880274926" sldId="285"/>
            <ac:spMk id="3" creationId="{A3D9DF24-7FC6-8242-D85D-20F7ACBCEEC1}"/>
          </ac:spMkLst>
        </pc:spChg>
      </pc:sldChg>
      <pc:sldChg chg="modSp new mod">
        <pc:chgData name="Hernan Barenboim" userId="04420d0c-da9d-4fa0-8206-abc68524c8ac" providerId="ADAL" clId="{9DD55280-6814-4933-914D-4BAB240C7616}" dt="2023-07-11T22:02:09.544" v="534" actId="20577"/>
        <pc:sldMkLst>
          <pc:docMk/>
          <pc:sldMk cId="1061226501" sldId="286"/>
        </pc:sldMkLst>
        <pc:spChg chg="mod">
          <ac:chgData name="Hernan Barenboim" userId="04420d0c-da9d-4fa0-8206-abc68524c8ac" providerId="ADAL" clId="{9DD55280-6814-4933-914D-4BAB240C7616}" dt="2023-07-11T22:02:09.544" v="534" actId="20577"/>
          <ac:spMkLst>
            <pc:docMk/>
            <pc:sldMk cId="1061226501" sldId="286"/>
            <ac:spMk id="3" creationId="{C45BBCE5-13E3-6E1D-C8AD-EBFCD82DCFB4}"/>
          </ac:spMkLst>
        </pc:spChg>
      </pc:sldChg>
      <pc:sldChg chg="addSp delSp modSp new mod">
        <pc:chgData name="Hernan Barenboim" userId="04420d0c-da9d-4fa0-8206-abc68524c8ac" providerId="ADAL" clId="{9DD55280-6814-4933-914D-4BAB240C7616}" dt="2023-07-11T23:36:16.772" v="1161" actId="20577"/>
        <pc:sldMkLst>
          <pc:docMk/>
          <pc:sldMk cId="4138618487" sldId="287"/>
        </pc:sldMkLst>
        <pc:spChg chg="mod">
          <ac:chgData name="Hernan Barenboim" userId="04420d0c-da9d-4fa0-8206-abc68524c8ac" providerId="ADAL" clId="{9DD55280-6814-4933-914D-4BAB240C7616}" dt="2023-07-11T22:21:58.246" v="877" actId="20577"/>
          <ac:spMkLst>
            <pc:docMk/>
            <pc:sldMk cId="4138618487" sldId="287"/>
            <ac:spMk id="2" creationId="{53164032-1523-BC27-2EE4-0F513903A3EF}"/>
          </ac:spMkLst>
        </pc:spChg>
        <pc:spChg chg="add del mod">
          <ac:chgData name="Hernan Barenboim" userId="04420d0c-da9d-4fa0-8206-abc68524c8ac" providerId="ADAL" clId="{9DD55280-6814-4933-914D-4BAB240C7616}" dt="2023-07-11T23:36:16.772" v="1161" actId="20577"/>
          <ac:spMkLst>
            <pc:docMk/>
            <pc:sldMk cId="4138618487" sldId="287"/>
            <ac:spMk id="3" creationId="{A9A98131-C892-12D6-3964-2F779819D418}"/>
          </ac:spMkLst>
        </pc:spChg>
        <pc:picChg chg="add del mod ord">
          <ac:chgData name="Hernan Barenboim" userId="04420d0c-da9d-4fa0-8206-abc68524c8ac" providerId="ADAL" clId="{9DD55280-6814-4933-914D-4BAB240C7616}" dt="2023-07-11T23:22:41.243" v="881" actId="22"/>
          <ac:picMkLst>
            <pc:docMk/>
            <pc:sldMk cId="4138618487" sldId="287"/>
            <ac:picMk id="5" creationId="{82DBB8F1-09D6-0397-06EC-FA9CA8C8732A}"/>
          </ac:picMkLst>
        </pc:picChg>
      </pc:sldChg>
      <pc:sldChg chg="modSp new mod">
        <pc:chgData name="Hernan Barenboim" userId="04420d0c-da9d-4fa0-8206-abc68524c8ac" providerId="ADAL" clId="{9DD55280-6814-4933-914D-4BAB240C7616}" dt="2023-07-11T23:39:05.420" v="1219" actId="20577"/>
        <pc:sldMkLst>
          <pc:docMk/>
          <pc:sldMk cId="2707673774" sldId="288"/>
        </pc:sldMkLst>
        <pc:spChg chg="mod">
          <ac:chgData name="Hernan Barenboim" userId="04420d0c-da9d-4fa0-8206-abc68524c8ac" providerId="ADAL" clId="{9DD55280-6814-4933-914D-4BAB240C7616}" dt="2023-07-11T23:38:55.155" v="1192" actId="20577"/>
          <ac:spMkLst>
            <pc:docMk/>
            <pc:sldMk cId="2707673774" sldId="288"/>
            <ac:spMk id="2" creationId="{D862E760-B48D-321E-BBF0-F27166072ADC}"/>
          </ac:spMkLst>
        </pc:spChg>
        <pc:spChg chg="mod">
          <ac:chgData name="Hernan Barenboim" userId="04420d0c-da9d-4fa0-8206-abc68524c8ac" providerId="ADAL" clId="{9DD55280-6814-4933-914D-4BAB240C7616}" dt="2023-07-11T23:39:05.420" v="1219" actId="20577"/>
          <ac:spMkLst>
            <pc:docMk/>
            <pc:sldMk cId="2707673774" sldId="288"/>
            <ac:spMk id="3" creationId="{A1C5632E-0BCD-8E69-B576-26BB4D4B83E0}"/>
          </ac:spMkLst>
        </pc:spChg>
      </pc:sldChg>
      <pc:sldChg chg="modSp mod">
        <pc:chgData name="Hernan Barenboim" userId="04420d0c-da9d-4fa0-8206-abc68524c8ac" providerId="ADAL" clId="{9DD55280-6814-4933-914D-4BAB240C7616}" dt="2023-07-13T17:36:30.434" v="2917" actId="20577"/>
        <pc:sldMkLst>
          <pc:docMk/>
          <pc:sldMk cId="1249910165" sldId="290"/>
        </pc:sldMkLst>
        <pc:spChg chg="mod">
          <ac:chgData name="Hernan Barenboim" userId="04420d0c-da9d-4fa0-8206-abc68524c8ac" providerId="ADAL" clId="{9DD55280-6814-4933-914D-4BAB240C7616}" dt="2023-07-13T17:36:30.434" v="2917" actId="20577"/>
          <ac:spMkLst>
            <pc:docMk/>
            <pc:sldMk cId="1249910165" sldId="290"/>
            <ac:spMk id="3" creationId="{D08F978B-91E9-F520-8447-33D17973BFAA}"/>
          </ac:spMkLst>
        </pc:spChg>
      </pc:sldChg>
      <pc:sldChg chg="modSp new mod">
        <pc:chgData name="Hernan Barenboim" userId="04420d0c-da9d-4fa0-8206-abc68524c8ac" providerId="ADAL" clId="{9DD55280-6814-4933-914D-4BAB240C7616}" dt="2023-07-13T16:41:56.860" v="1233" actId="20577"/>
        <pc:sldMkLst>
          <pc:docMk/>
          <pc:sldMk cId="3946818165" sldId="294"/>
        </pc:sldMkLst>
        <pc:spChg chg="mod">
          <ac:chgData name="Hernan Barenboim" userId="04420d0c-da9d-4fa0-8206-abc68524c8ac" providerId="ADAL" clId="{9DD55280-6814-4933-914D-4BAB240C7616}" dt="2023-07-13T16:41:56.860" v="1233" actId="20577"/>
          <ac:spMkLst>
            <pc:docMk/>
            <pc:sldMk cId="3946818165" sldId="294"/>
            <ac:spMk id="2" creationId="{5D8C6543-8520-F479-998A-7638953AC1C3}"/>
          </ac:spMkLst>
        </pc:spChg>
      </pc:sldChg>
      <pc:sldChg chg="addSp modSp new mod setBg addAnim">
        <pc:chgData name="Hernan Barenboim" userId="04420d0c-da9d-4fa0-8206-abc68524c8ac" providerId="ADAL" clId="{9DD55280-6814-4933-914D-4BAB240C7616}" dt="2023-07-13T16:44:26.522" v="1424"/>
        <pc:sldMkLst>
          <pc:docMk/>
          <pc:sldMk cId="110553462" sldId="295"/>
        </pc:sldMkLst>
        <pc:spChg chg="mod">
          <ac:chgData name="Hernan Barenboim" userId="04420d0c-da9d-4fa0-8206-abc68524c8ac" providerId="ADAL" clId="{9DD55280-6814-4933-914D-4BAB240C7616}" dt="2023-07-13T16:44:26.521" v="1423" actId="26606"/>
          <ac:spMkLst>
            <pc:docMk/>
            <pc:sldMk cId="110553462" sldId="295"/>
            <ac:spMk id="2" creationId="{4AFF3138-EEDB-E560-CDFA-C62EC60B7846}"/>
          </ac:spMkLst>
        </pc:spChg>
        <pc:spChg chg="mod">
          <ac:chgData name="Hernan Barenboim" userId="04420d0c-da9d-4fa0-8206-abc68524c8ac" providerId="ADAL" clId="{9DD55280-6814-4933-914D-4BAB240C7616}" dt="2023-07-13T16:44:26.521" v="1423" actId="26606"/>
          <ac:spMkLst>
            <pc:docMk/>
            <pc:sldMk cId="110553462" sldId="295"/>
            <ac:spMk id="3" creationId="{42835A99-3B6F-3C7D-ABDD-214651F939B9}"/>
          </ac:spMkLst>
        </pc:spChg>
        <pc:spChg chg="add">
          <ac:chgData name="Hernan Barenboim" userId="04420d0c-da9d-4fa0-8206-abc68524c8ac" providerId="ADAL" clId="{9DD55280-6814-4933-914D-4BAB240C7616}" dt="2023-07-13T16:44:26.521" v="1423" actId="26606"/>
          <ac:spMkLst>
            <pc:docMk/>
            <pc:sldMk cId="110553462" sldId="295"/>
            <ac:spMk id="8" creationId="{FFD48BC7-DC40-47DE-87EE-9F4B6ECB9ABB}"/>
          </ac:spMkLst>
        </pc:spChg>
        <pc:spChg chg="add">
          <ac:chgData name="Hernan Barenboim" userId="04420d0c-da9d-4fa0-8206-abc68524c8ac" providerId="ADAL" clId="{9DD55280-6814-4933-914D-4BAB240C7616}" dt="2023-07-13T16:44:26.521" v="1423" actId="26606"/>
          <ac:spMkLst>
            <pc:docMk/>
            <pc:sldMk cId="110553462" sldId="295"/>
            <ac:spMk id="10" creationId="{E502BBC7-2C76-46F3-BC24-5985BC13DB88}"/>
          </ac:spMkLst>
        </pc:spChg>
        <pc:spChg chg="add">
          <ac:chgData name="Hernan Barenboim" userId="04420d0c-da9d-4fa0-8206-abc68524c8ac" providerId="ADAL" clId="{9DD55280-6814-4933-914D-4BAB240C7616}" dt="2023-07-13T16:44:26.521" v="1423" actId="26606"/>
          <ac:spMkLst>
            <pc:docMk/>
            <pc:sldMk cId="110553462" sldId="295"/>
            <ac:spMk id="12" creationId="{C7F28D52-2A5F-4D23-81AE-7CB8B591C7AF}"/>
          </ac:spMkLst>
        </pc:spChg>
        <pc:spChg chg="add">
          <ac:chgData name="Hernan Barenboim" userId="04420d0c-da9d-4fa0-8206-abc68524c8ac" providerId="ADAL" clId="{9DD55280-6814-4933-914D-4BAB240C7616}" dt="2023-07-13T16:44:26.521" v="1423" actId="26606"/>
          <ac:spMkLst>
            <pc:docMk/>
            <pc:sldMk cId="110553462" sldId="295"/>
            <ac:spMk id="14" creationId="{3629484E-3792-4B3D-89AD-7C8A1ED0E0D4}"/>
          </ac:spMkLst>
        </pc:spChg>
      </pc:sldChg>
      <pc:sldChg chg="addSp modSp new mod setBg addAnim">
        <pc:chgData name="Hernan Barenboim" userId="04420d0c-da9d-4fa0-8206-abc68524c8ac" providerId="ADAL" clId="{9DD55280-6814-4933-914D-4BAB240C7616}" dt="2023-07-13T17:43:05.181" v="2962" actId="20577"/>
        <pc:sldMkLst>
          <pc:docMk/>
          <pc:sldMk cId="3985968884" sldId="296"/>
        </pc:sldMkLst>
        <pc:spChg chg="mod">
          <ac:chgData name="Hernan Barenboim" userId="04420d0c-da9d-4fa0-8206-abc68524c8ac" providerId="ADAL" clId="{9DD55280-6814-4933-914D-4BAB240C7616}" dt="2023-07-13T16:47:00.662" v="1535" actId="26606"/>
          <ac:spMkLst>
            <pc:docMk/>
            <pc:sldMk cId="3985968884" sldId="296"/>
            <ac:spMk id="2" creationId="{E992DA3E-07FC-17D0-C8F1-4AEECF61069F}"/>
          </ac:spMkLst>
        </pc:spChg>
        <pc:spChg chg="mod">
          <ac:chgData name="Hernan Barenboim" userId="04420d0c-da9d-4fa0-8206-abc68524c8ac" providerId="ADAL" clId="{9DD55280-6814-4933-914D-4BAB240C7616}" dt="2023-07-13T17:43:05.181" v="2962" actId="20577"/>
          <ac:spMkLst>
            <pc:docMk/>
            <pc:sldMk cId="3985968884" sldId="296"/>
            <ac:spMk id="3" creationId="{B4E107DB-F5AB-645E-98EC-43D0A1200406}"/>
          </ac:spMkLst>
        </pc:spChg>
        <pc:spChg chg="add">
          <ac:chgData name="Hernan Barenboim" userId="04420d0c-da9d-4fa0-8206-abc68524c8ac" providerId="ADAL" clId="{9DD55280-6814-4933-914D-4BAB240C7616}" dt="2023-07-13T16:47:00.662" v="1535" actId="26606"/>
          <ac:spMkLst>
            <pc:docMk/>
            <pc:sldMk cId="3985968884" sldId="296"/>
            <ac:spMk id="8" creationId="{FFD48BC7-DC40-47DE-87EE-9F4B6ECB9ABB}"/>
          </ac:spMkLst>
        </pc:spChg>
        <pc:spChg chg="add">
          <ac:chgData name="Hernan Barenboim" userId="04420d0c-da9d-4fa0-8206-abc68524c8ac" providerId="ADAL" clId="{9DD55280-6814-4933-914D-4BAB240C7616}" dt="2023-07-13T16:47:00.662" v="1535" actId="26606"/>
          <ac:spMkLst>
            <pc:docMk/>
            <pc:sldMk cId="3985968884" sldId="296"/>
            <ac:spMk id="10" creationId="{E502BBC7-2C76-46F3-BC24-5985BC13DB88}"/>
          </ac:spMkLst>
        </pc:spChg>
        <pc:spChg chg="add">
          <ac:chgData name="Hernan Barenboim" userId="04420d0c-da9d-4fa0-8206-abc68524c8ac" providerId="ADAL" clId="{9DD55280-6814-4933-914D-4BAB240C7616}" dt="2023-07-13T16:47:00.662" v="1535" actId="26606"/>
          <ac:spMkLst>
            <pc:docMk/>
            <pc:sldMk cId="3985968884" sldId="296"/>
            <ac:spMk id="12" creationId="{C7F28D52-2A5F-4D23-81AE-7CB8B591C7AF}"/>
          </ac:spMkLst>
        </pc:spChg>
        <pc:spChg chg="add">
          <ac:chgData name="Hernan Barenboim" userId="04420d0c-da9d-4fa0-8206-abc68524c8ac" providerId="ADAL" clId="{9DD55280-6814-4933-914D-4BAB240C7616}" dt="2023-07-13T16:47:00.662" v="1535" actId="26606"/>
          <ac:spMkLst>
            <pc:docMk/>
            <pc:sldMk cId="3985968884" sldId="296"/>
            <ac:spMk id="14" creationId="{3629484E-3792-4B3D-89AD-7C8A1ED0E0D4}"/>
          </ac:spMkLst>
        </pc:spChg>
      </pc:sldChg>
      <pc:sldChg chg="modSp new mod modNotesTx">
        <pc:chgData name="Hernan Barenboim" userId="04420d0c-da9d-4fa0-8206-abc68524c8ac" providerId="ADAL" clId="{9DD55280-6814-4933-914D-4BAB240C7616}" dt="2023-07-13T16:52:10.323" v="2155" actId="20577"/>
        <pc:sldMkLst>
          <pc:docMk/>
          <pc:sldMk cId="2124903621" sldId="297"/>
        </pc:sldMkLst>
        <pc:spChg chg="mod">
          <ac:chgData name="Hernan Barenboim" userId="04420d0c-da9d-4fa0-8206-abc68524c8ac" providerId="ADAL" clId="{9DD55280-6814-4933-914D-4BAB240C7616}" dt="2023-07-13T16:50:22.699" v="1913" actId="20577"/>
          <ac:spMkLst>
            <pc:docMk/>
            <pc:sldMk cId="2124903621" sldId="297"/>
            <ac:spMk id="2" creationId="{894BB78A-7A4A-99E7-3CD1-57571D211108}"/>
          </ac:spMkLst>
        </pc:spChg>
        <pc:spChg chg="mod">
          <ac:chgData name="Hernan Barenboim" userId="04420d0c-da9d-4fa0-8206-abc68524c8ac" providerId="ADAL" clId="{9DD55280-6814-4933-914D-4BAB240C7616}" dt="2023-07-13T16:52:10.323" v="2155" actId="20577"/>
          <ac:spMkLst>
            <pc:docMk/>
            <pc:sldMk cId="2124903621" sldId="297"/>
            <ac:spMk id="3" creationId="{0CF7ADED-B161-55C5-7C35-492B1A1B3BF4}"/>
          </ac:spMkLst>
        </pc:spChg>
      </pc:sldChg>
      <pc:sldChg chg="modSp new mod">
        <pc:chgData name="Hernan Barenboim" userId="04420d0c-da9d-4fa0-8206-abc68524c8ac" providerId="ADAL" clId="{9DD55280-6814-4933-914D-4BAB240C7616}" dt="2023-07-13T16:59:27.315" v="2554" actId="20577"/>
        <pc:sldMkLst>
          <pc:docMk/>
          <pc:sldMk cId="1235464347" sldId="298"/>
        </pc:sldMkLst>
        <pc:spChg chg="mod">
          <ac:chgData name="Hernan Barenboim" userId="04420d0c-da9d-4fa0-8206-abc68524c8ac" providerId="ADAL" clId="{9DD55280-6814-4933-914D-4BAB240C7616}" dt="2023-07-13T16:52:49.147" v="2187" actId="20577"/>
          <ac:spMkLst>
            <pc:docMk/>
            <pc:sldMk cId="1235464347" sldId="298"/>
            <ac:spMk id="2" creationId="{1C024FB2-3BB8-6B9D-B23A-20609DF46459}"/>
          </ac:spMkLst>
        </pc:spChg>
        <pc:spChg chg="mod">
          <ac:chgData name="Hernan Barenboim" userId="04420d0c-da9d-4fa0-8206-abc68524c8ac" providerId="ADAL" clId="{9DD55280-6814-4933-914D-4BAB240C7616}" dt="2023-07-13T16:59:27.315" v="2554" actId="20577"/>
          <ac:spMkLst>
            <pc:docMk/>
            <pc:sldMk cId="1235464347" sldId="298"/>
            <ac:spMk id="3" creationId="{B0B84656-71E0-DEDD-97D9-724DBDB414F6}"/>
          </ac:spMkLst>
        </pc:spChg>
      </pc:sldChg>
      <pc:sldChg chg="addSp delSp modSp new mod">
        <pc:chgData name="Hernan Barenboim" userId="04420d0c-da9d-4fa0-8206-abc68524c8ac" providerId="ADAL" clId="{9DD55280-6814-4933-914D-4BAB240C7616}" dt="2023-07-13T17:34:22.374" v="2904" actId="20577"/>
        <pc:sldMkLst>
          <pc:docMk/>
          <pc:sldMk cId="3119415287" sldId="299"/>
        </pc:sldMkLst>
        <pc:spChg chg="mod">
          <ac:chgData name="Hernan Barenboim" userId="04420d0c-da9d-4fa0-8206-abc68524c8ac" providerId="ADAL" clId="{9DD55280-6814-4933-914D-4BAB240C7616}" dt="2023-07-13T17:34:22.374" v="2904" actId="20577"/>
          <ac:spMkLst>
            <pc:docMk/>
            <pc:sldMk cId="3119415287" sldId="299"/>
            <ac:spMk id="2" creationId="{B83BB470-41BE-D638-C7E6-6A34777F0A77}"/>
          </ac:spMkLst>
        </pc:spChg>
        <pc:spChg chg="del">
          <ac:chgData name="Hernan Barenboim" userId="04420d0c-da9d-4fa0-8206-abc68524c8ac" providerId="ADAL" clId="{9DD55280-6814-4933-914D-4BAB240C7616}" dt="2023-07-13T17:28:46.479" v="2778" actId="1032"/>
          <ac:spMkLst>
            <pc:docMk/>
            <pc:sldMk cId="3119415287" sldId="299"/>
            <ac:spMk id="3" creationId="{056B345B-E7FA-2D2D-BCB1-071AD8E778DF}"/>
          </ac:spMkLst>
        </pc:spChg>
        <pc:graphicFrameChg chg="add mod modGraphic">
          <ac:chgData name="Hernan Barenboim" userId="04420d0c-da9d-4fa0-8206-abc68524c8ac" providerId="ADAL" clId="{9DD55280-6814-4933-914D-4BAB240C7616}" dt="2023-07-13T17:33:47.450" v="2885" actId="20577"/>
          <ac:graphicFrameMkLst>
            <pc:docMk/>
            <pc:sldMk cId="3119415287" sldId="299"/>
            <ac:graphicFrameMk id="4" creationId="{1CDA0ABB-3639-331A-B71A-469AB7BC5F8F}"/>
          </ac:graphicFrameMkLst>
        </pc:graphicFrameChg>
      </pc:sldChg>
      <pc:sldChg chg="addSp delSp modSp new mod setBg addAnim">
        <pc:chgData name="Hernan Barenboim" userId="04420d0c-da9d-4fa0-8206-abc68524c8ac" providerId="ADAL" clId="{9DD55280-6814-4933-914D-4BAB240C7616}" dt="2023-07-13T17:47:33.759" v="3088"/>
        <pc:sldMkLst>
          <pc:docMk/>
          <pc:sldMk cId="1611374242" sldId="300"/>
        </pc:sldMkLst>
        <pc:spChg chg="mod">
          <ac:chgData name="Hernan Barenboim" userId="04420d0c-da9d-4fa0-8206-abc68524c8ac" providerId="ADAL" clId="{9DD55280-6814-4933-914D-4BAB240C7616}" dt="2023-07-13T17:47:33.758" v="3087" actId="26606"/>
          <ac:spMkLst>
            <pc:docMk/>
            <pc:sldMk cId="1611374242" sldId="300"/>
            <ac:spMk id="2" creationId="{44E1ED88-6DDF-28E0-CC8B-6BD1381CD4F4}"/>
          </ac:spMkLst>
        </pc:spChg>
        <pc:spChg chg="mod">
          <ac:chgData name="Hernan Barenboim" userId="04420d0c-da9d-4fa0-8206-abc68524c8ac" providerId="ADAL" clId="{9DD55280-6814-4933-914D-4BAB240C7616}" dt="2023-07-13T17:47:33.758" v="3087" actId="26606"/>
          <ac:spMkLst>
            <pc:docMk/>
            <pc:sldMk cId="1611374242" sldId="300"/>
            <ac:spMk id="3" creationId="{832067F3-6464-B9AC-3D33-898241248A91}"/>
          </ac:spMkLst>
        </pc:spChg>
        <pc:spChg chg="add del">
          <ac:chgData name="Hernan Barenboim" userId="04420d0c-da9d-4fa0-8206-abc68524c8ac" providerId="ADAL" clId="{9DD55280-6814-4933-914D-4BAB240C7616}" dt="2023-07-13T17:47:33.750" v="3086" actId="26606"/>
          <ac:spMkLst>
            <pc:docMk/>
            <pc:sldMk cId="1611374242" sldId="300"/>
            <ac:spMk id="8" creationId="{5463EB0A-3D7C-4AA5-BFA5-8EE5B4BA5624}"/>
          </ac:spMkLst>
        </pc:spChg>
        <pc:spChg chg="add del">
          <ac:chgData name="Hernan Barenboim" userId="04420d0c-da9d-4fa0-8206-abc68524c8ac" providerId="ADAL" clId="{9DD55280-6814-4933-914D-4BAB240C7616}" dt="2023-07-13T17:47:29.762" v="3084" actId="26606"/>
          <ac:spMkLst>
            <pc:docMk/>
            <pc:sldMk cId="1611374242" sldId="300"/>
            <ac:spMk id="10" creationId="{A3363022-C969-41E9-8EB2-E4C94908C1FA}"/>
          </ac:spMkLst>
        </pc:spChg>
        <pc:spChg chg="add del">
          <ac:chgData name="Hernan Barenboim" userId="04420d0c-da9d-4fa0-8206-abc68524c8ac" providerId="ADAL" clId="{9DD55280-6814-4933-914D-4BAB240C7616}" dt="2023-07-13T17:47:29.762" v="3084" actId="26606"/>
          <ac:spMkLst>
            <pc:docMk/>
            <pc:sldMk cId="1611374242" sldId="300"/>
            <ac:spMk id="12" creationId="{8D1AD6B3-BE88-4CEB-BA17-790657CC4729}"/>
          </ac:spMkLst>
        </pc:spChg>
        <pc:spChg chg="add del">
          <ac:chgData name="Hernan Barenboim" userId="04420d0c-da9d-4fa0-8206-abc68524c8ac" providerId="ADAL" clId="{9DD55280-6814-4933-914D-4BAB240C7616}" dt="2023-07-13T17:47:33.750" v="3086" actId="26606"/>
          <ac:spMkLst>
            <pc:docMk/>
            <pc:sldMk cId="1611374242" sldId="300"/>
            <ac:spMk id="19" creationId="{7945AD00-F967-454D-A4B2-39ABA5C88C20}"/>
          </ac:spMkLst>
        </pc:spChg>
        <pc:spChg chg="add del">
          <ac:chgData name="Hernan Barenboim" userId="04420d0c-da9d-4fa0-8206-abc68524c8ac" providerId="ADAL" clId="{9DD55280-6814-4933-914D-4BAB240C7616}" dt="2023-07-13T17:47:33.750" v="3086" actId="26606"/>
          <ac:spMkLst>
            <pc:docMk/>
            <pc:sldMk cId="1611374242" sldId="300"/>
            <ac:spMk id="20" creationId="{E9BC5B79-B912-427C-8219-E3E50943FCDE}"/>
          </ac:spMkLst>
        </pc:spChg>
        <pc:spChg chg="add">
          <ac:chgData name="Hernan Barenboim" userId="04420d0c-da9d-4fa0-8206-abc68524c8ac" providerId="ADAL" clId="{9DD55280-6814-4933-914D-4BAB240C7616}" dt="2023-07-13T17:47:33.758" v="3087" actId="26606"/>
          <ac:spMkLst>
            <pc:docMk/>
            <pc:sldMk cId="1611374242" sldId="300"/>
            <ac:spMk id="22" creationId="{FFD48BC7-DC40-47DE-87EE-9F4B6ECB9ABB}"/>
          </ac:spMkLst>
        </pc:spChg>
        <pc:spChg chg="add">
          <ac:chgData name="Hernan Barenboim" userId="04420d0c-da9d-4fa0-8206-abc68524c8ac" providerId="ADAL" clId="{9DD55280-6814-4933-914D-4BAB240C7616}" dt="2023-07-13T17:47:33.758" v="3087" actId="26606"/>
          <ac:spMkLst>
            <pc:docMk/>
            <pc:sldMk cId="1611374242" sldId="300"/>
            <ac:spMk id="23" creationId="{E502BBC7-2C76-46F3-BC24-5985BC13DB88}"/>
          </ac:spMkLst>
        </pc:spChg>
        <pc:spChg chg="add">
          <ac:chgData name="Hernan Barenboim" userId="04420d0c-da9d-4fa0-8206-abc68524c8ac" providerId="ADAL" clId="{9DD55280-6814-4933-914D-4BAB240C7616}" dt="2023-07-13T17:47:33.758" v="3087" actId="26606"/>
          <ac:spMkLst>
            <pc:docMk/>
            <pc:sldMk cId="1611374242" sldId="300"/>
            <ac:spMk id="24" creationId="{C7F28D52-2A5F-4D23-81AE-7CB8B591C7AF}"/>
          </ac:spMkLst>
        </pc:spChg>
        <pc:spChg chg="add">
          <ac:chgData name="Hernan Barenboim" userId="04420d0c-da9d-4fa0-8206-abc68524c8ac" providerId="ADAL" clId="{9DD55280-6814-4933-914D-4BAB240C7616}" dt="2023-07-13T17:47:33.758" v="3087" actId="26606"/>
          <ac:spMkLst>
            <pc:docMk/>
            <pc:sldMk cId="1611374242" sldId="300"/>
            <ac:spMk id="25" creationId="{3629484E-3792-4B3D-89AD-7C8A1ED0E0D4}"/>
          </ac:spMkLst>
        </pc:spChg>
        <pc:grpChg chg="add del">
          <ac:chgData name="Hernan Barenboim" userId="04420d0c-da9d-4fa0-8206-abc68524c8ac" providerId="ADAL" clId="{9DD55280-6814-4933-914D-4BAB240C7616}" dt="2023-07-13T17:47:29.762" v="3084" actId="26606"/>
          <ac:grpSpMkLst>
            <pc:docMk/>
            <pc:sldMk cId="1611374242" sldId="300"/>
            <ac:grpSpMk id="14" creationId="{89D1390B-7E13-4B4F-9CB2-391063412E54}"/>
          </ac:grpSpMkLst>
        </pc:grpChg>
        <pc:picChg chg="add del">
          <ac:chgData name="Hernan Barenboim" userId="04420d0c-da9d-4fa0-8206-abc68524c8ac" providerId="ADAL" clId="{9DD55280-6814-4933-914D-4BAB240C7616}" dt="2023-07-13T17:47:29.762" v="3084" actId="26606"/>
          <ac:picMkLst>
            <pc:docMk/>
            <pc:sldMk cId="1611374242" sldId="300"/>
            <ac:picMk id="7" creationId="{03ED4135-9E1F-54DC-6171-86F66971F230}"/>
          </ac:picMkLst>
        </pc:picChg>
      </pc:sldChg>
      <pc:sldChg chg="modSp new mod ord">
        <pc:chgData name="Hernan Barenboim" userId="04420d0c-da9d-4fa0-8206-abc68524c8ac" providerId="ADAL" clId="{9DD55280-6814-4933-914D-4BAB240C7616}" dt="2023-07-13T17:50:50.989" v="3171" actId="20577"/>
        <pc:sldMkLst>
          <pc:docMk/>
          <pc:sldMk cId="4019207736" sldId="301"/>
        </pc:sldMkLst>
        <pc:spChg chg="mod">
          <ac:chgData name="Hernan Barenboim" userId="04420d0c-da9d-4fa0-8206-abc68524c8ac" providerId="ADAL" clId="{9DD55280-6814-4933-914D-4BAB240C7616}" dt="2023-07-13T17:48:05.843" v="3099" actId="20577"/>
          <ac:spMkLst>
            <pc:docMk/>
            <pc:sldMk cId="4019207736" sldId="301"/>
            <ac:spMk id="2" creationId="{B82795C7-EE05-B07C-5C86-6DF18E43644C}"/>
          </ac:spMkLst>
        </pc:spChg>
        <pc:spChg chg="mod">
          <ac:chgData name="Hernan Barenboim" userId="04420d0c-da9d-4fa0-8206-abc68524c8ac" providerId="ADAL" clId="{9DD55280-6814-4933-914D-4BAB240C7616}" dt="2023-07-13T17:50:50.989" v="3171" actId="20577"/>
          <ac:spMkLst>
            <pc:docMk/>
            <pc:sldMk cId="4019207736" sldId="301"/>
            <ac:spMk id="3" creationId="{CC002F22-9D25-9315-482F-B32E90F58062}"/>
          </ac:spMkLst>
        </pc:spChg>
      </pc:sldChg>
      <pc:sldChg chg="addSp delSp modSp new mod">
        <pc:chgData name="Hernan Barenboim" userId="04420d0c-da9d-4fa0-8206-abc68524c8ac" providerId="ADAL" clId="{9DD55280-6814-4933-914D-4BAB240C7616}" dt="2023-07-13T17:55:54.735" v="3250" actId="12269"/>
        <pc:sldMkLst>
          <pc:docMk/>
          <pc:sldMk cId="2170341947" sldId="302"/>
        </pc:sldMkLst>
        <pc:spChg chg="mod">
          <ac:chgData name="Hernan Barenboim" userId="04420d0c-da9d-4fa0-8206-abc68524c8ac" providerId="ADAL" clId="{9DD55280-6814-4933-914D-4BAB240C7616}" dt="2023-07-13T17:51:37.834" v="3208" actId="20577"/>
          <ac:spMkLst>
            <pc:docMk/>
            <pc:sldMk cId="2170341947" sldId="302"/>
            <ac:spMk id="2" creationId="{F5106AB5-16A8-8CD8-3197-6BA007BE926C}"/>
          </ac:spMkLst>
        </pc:spChg>
        <pc:spChg chg="del">
          <ac:chgData name="Hernan Barenboim" userId="04420d0c-da9d-4fa0-8206-abc68524c8ac" providerId="ADAL" clId="{9DD55280-6814-4933-914D-4BAB240C7616}" dt="2023-07-13T17:54:52.590" v="3209" actId="1032"/>
          <ac:spMkLst>
            <pc:docMk/>
            <pc:sldMk cId="2170341947" sldId="302"/>
            <ac:spMk id="3" creationId="{2AB1B4AB-A0DF-6CBF-49F5-0C22D5BC9D15}"/>
          </ac:spMkLst>
        </pc:spChg>
        <pc:graphicFrameChg chg="add mod modGraphic">
          <ac:chgData name="Hernan Barenboim" userId="04420d0c-da9d-4fa0-8206-abc68524c8ac" providerId="ADAL" clId="{9DD55280-6814-4933-914D-4BAB240C7616}" dt="2023-07-13T17:55:54.735" v="3250" actId="12269"/>
          <ac:graphicFrameMkLst>
            <pc:docMk/>
            <pc:sldMk cId="2170341947" sldId="302"/>
            <ac:graphicFrameMk id="4" creationId="{3CF87806-535C-885A-AC04-0AAD3343611D}"/>
          </ac:graphicFrameMkLst>
        </pc:graphicFrameChg>
      </pc:sldChg>
      <pc:sldChg chg="modSp new del mod">
        <pc:chgData name="Hernan Barenboim" userId="04420d0c-da9d-4fa0-8206-abc68524c8ac" providerId="ADAL" clId="{9DD55280-6814-4933-914D-4BAB240C7616}" dt="2023-07-13T18:18:45.783" v="3381" actId="47"/>
        <pc:sldMkLst>
          <pc:docMk/>
          <pc:sldMk cId="1598867888" sldId="303"/>
        </pc:sldMkLst>
        <pc:spChg chg="mod">
          <ac:chgData name="Hernan Barenboim" userId="04420d0c-da9d-4fa0-8206-abc68524c8ac" providerId="ADAL" clId="{9DD55280-6814-4933-914D-4BAB240C7616}" dt="2023-07-13T17:58:36.146" v="3366" actId="20577"/>
          <ac:spMkLst>
            <pc:docMk/>
            <pc:sldMk cId="1598867888" sldId="303"/>
            <ac:spMk id="2" creationId="{CE37487B-D0FB-572D-7637-5F2D78ABCA90}"/>
          </ac:spMkLst>
        </pc:spChg>
        <pc:spChg chg="mod">
          <ac:chgData name="Hernan Barenboim" userId="04420d0c-da9d-4fa0-8206-abc68524c8ac" providerId="ADAL" clId="{9DD55280-6814-4933-914D-4BAB240C7616}" dt="2023-07-13T17:58:50.562" v="3380" actId="20577"/>
          <ac:spMkLst>
            <pc:docMk/>
            <pc:sldMk cId="1598867888" sldId="303"/>
            <ac:spMk id="3" creationId="{311E7DEA-7BE2-C76E-BCB6-C6A409AFE2CD}"/>
          </ac:spMkLst>
        </pc:spChg>
      </pc:sldChg>
      <pc:sldChg chg="addSp delSp modSp new mod">
        <pc:chgData name="Hernan Barenboim" userId="04420d0c-da9d-4fa0-8206-abc68524c8ac" providerId="ADAL" clId="{9DD55280-6814-4933-914D-4BAB240C7616}" dt="2023-07-13T18:42:57.298" v="3532" actId="20577"/>
        <pc:sldMkLst>
          <pc:docMk/>
          <pc:sldMk cId="2915798917" sldId="303"/>
        </pc:sldMkLst>
        <pc:spChg chg="mod">
          <ac:chgData name="Hernan Barenboim" userId="04420d0c-da9d-4fa0-8206-abc68524c8ac" providerId="ADAL" clId="{9DD55280-6814-4933-914D-4BAB240C7616}" dt="2023-07-13T18:42:57.298" v="3532" actId="20577"/>
          <ac:spMkLst>
            <pc:docMk/>
            <pc:sldMk cId="2915798917" sldId="303"/>
            <ac:spMk id="2" creationId="{1C00F7DF-1C84-9D49-68EB-3AF11EED3886}"/>
          </ac:spMkLst>
        </pc:spChg>
        <pc:spChg chg="del">
          <ac:chgData name="Hernan Barenboim" userId="04420d0c-da9d-4fa0-8206-abc68524c8ac" providerId="ADAL" clId="{9DD55280-6814-4933-914D-4BAB240C7616}" dt="2023-07-13T18:42:25.992" v="3518" actId="22"/>
          <ac:spMkLst>
            <pc:docMk/>
            <pc:sldMk cId="2915798917" sldId="303"/>
            <ac:spMk id="3" creationId="{F279C051-CE2F-DA33-CBB9-3ABCC2941584}"/>
          </ac:spMkLst>
        </pc:spChg>
        <pc:picChg chg="add mod ord">
          <ac:chgData name="Hernan Barenboim" userId="04420d0c-da9d-4fa0-8206-abc68524c8ac" providerId="ADAL" clId="{9DD55280-6814-4933-914D-4BAB240C7616}" dt="2023-07-13T18:42:52.095" v="3524" actId="14100"/>
          <ac:picMkLst>
            <pc:docMk/>
            <pc:sldMk cId="2915798917" sldId="303"/>
            <ac:picMk id="5" creationId="{362BE7F4-31F2-39A5-D57A-96F9FBCC6B1E}"/>
          </ac:picMkLst>
        </pc:picChg>
      </pc:sldChg>
      <pc:sldChg chg="modSp new mod">
        <pc:chgData name="Hernan Barenboim" userId="04420d0c-da9d-4fa0-8206-abc68524c8ac" providerId="ADAL" clId="{9DD55280-6814-4933-914D-4BAB240C7616}" dt="2023-07-13T18:44:23.723" v="3643" actId="20577"/>
        <pc:sldMkLst>
          <pc:docMk/>
          <pc:sldMk cId="930933870" sldId="304"/>
        </pc:sldMkLst>
        <pc:spChg chg="mod">
          <ac:chgData name="Hernan Barenboim" userId="04420d0c-da9d-4fa0-8206-abc68524c8ac" providerId="ADAL" clId="{9DD55280-6814-4933-914D-4BAB240C7616}" dt="2023-07-13T18:43:56.658" v="3574" actId="20577"/>
          <ac:spMkLst>
            <pc:docMk/>
            <pc:sldMk cId="930933870" sldId="304"/>
            <ac:spMk id="2" creationId="{70381F5D-11A8-11A0-9578-AAACB087A9BE}"/>
          </ac:spMkLst>
        </pc:spChg>
        <pc:spChg chg="mod">
          <ac:chgData name="Hernan Barenboim" userId="04420d0c-da9d-4fa0-8206-abc68524c8ac" providerId="ADAL" clId="{9DD55280-6814-4933-914D-4BAB240C7616}" dt="2023-07-13T18:44:23.723" v="3643" actId="20577"/>
          <ac:spMkLst>
            <pc:docMk/>
            <pc:sldMk cId="930933870" sldId="304"/>
            <ac:spMk id="3" creationId="{DB374476-1048-112A-C61B-D84DD77189B5}"/>
          </ac:spMkLst>
        </pc:spChg>
      </pc:sldChg>
    </pc:docChg>
  </pc:docChgLst>
  <pc:docChgLst>
    <pc:chgData name="Hernan Barenboim" userId="04420d0c-da9d-4fa0-8206-abc68524c8ac" providerId="ADAL" clId="{3A5ACF0F-19B2-4EBE-A1C7-6C03EDEAE6C7}"/>
    <pc:docChg chg="undo custSel addSld delSld modSld sldOrd">
      <pc:chgData name="Hernan Barenboim" userId="04420d0c-da9d-4fa0-8206-abc68524c8ac" providerId="ADAL" clId="{3A5ACF0F-19B2-4EBE-A1C7-6C03EDEAE6C7}" dt="2023-07-13T22:25:32.529" v="2944" actId="255"/>
      <pc:docMkLst>
        <pc:docMk/>
      </pc:docMkLst>
      <pc:sldChg chg="addSp delSp modSp mod addAnim">
        <pc:chgData name="Hernan Barenboim" userId="04420d0c-da9d-4fa0-8206-abc68524c8ac" providerId="ADAL" clId="{3A5ACF0F-19B2-4EBE-A1C7-6C03EDEAE6C7}" dt="2023-07-13T22:14:05.061" v="2904" actId="26606"/>
        <pc:sldMkLst>
          <pc:docMk/>
          <pc:sldMk cId="3238853035" sldId="256"/>
        </pc:sldMkLst>
        <pc:spChg chg="mod">
          <ac:chgData name="Hernan Barenboim" userId="04420d0c-da9d-4fa0-8206-abc68524c8ac" providerId="ADAL" clId="{3A5ACF0F-19B2-4EBE-A1C7-6C03EDEAE6C7}" dt="2023-07-13T22:14:05.061" v="2904" actId="26606"/>
          <ac:spMkLst>
            <pc:docMk/>
            <pc:sldMk cId="3238853035" sldId="256"/>
            <ac:spMk id="2" creationId="{77BF1B78-D9F2-AC0D-374F-52A869AC7362}"/>
          </ac:spMkLst>
        </pc:spChg>
        <pc:spChg chg="mod">
          <ac:chgData name="Hernan Barenboim" userId="04420d0c-da9d-4fa0-8206-abc68524c8ac" providerId="ADAL" clId="{3A5ACF0F-19B2-4EBE-A1C7-6C03EDEAE6C7}" dt="2023-07-13T22:14:05.061" v="2904" actId="26606"/>
          <ac:spMkLst>
            <pc:docMk/>
            <pc:sldMk cId="3238853035" sldId="256"/>
            <ac:spMk id="3" creationId="{C13AB309-589A-8354-B2FE-B1AE55852BED}"/>
          </ac:spMkLst>
        </pc:spChg>
        <pc:spChg chg="del">
          <ac:chgData name="Hernan Barenboim" userId="04420d0c-da9d-4fa0-8206-abc68524c8ac" providerId="ADAL" clId="{3A5ACF0F-19B2-4EBE-A1C7-6C03EDEAE6C7}" dt="2023-07-13T19:59:12.435" v="2264" actId="26606"/>
          <ac:spMkLst>
            <pc:docMk/>
            <pc:sldMk cId="3238853035" sldId="256"/>
            <ac:spMk id="8" creationId="{6F5A5072-7B47-4D32-B52A-4EBBF590B8A5}"/>
          </ac:spMkLst>
        </pc:spChg>
        <pc:spChg chg="del">
          <ac:chgData name="Hernan Barenboim" userId="04420d0c-da9d-4fa0-8206-abc68524c8ac" providerId="ADAL" clId="{3A5ACF0F-19B2-4EBE-A1C7-6C03EDEAE6C7}" dt="2023-07-13T19:59:12.435" v="2264" actId="26606"/>
          <ac:spMkLst>
            <pc:docMk/>
            <pc:sldMk cId="3238853035" sldId="256"/>
            <ac:spMk id="10" creationId="{9715DAF0-AE1B-46C9-8A6B-DB2AA05AB91D}"/>
          </ac:spMkLst>
        </pc:spChg>
        <pc:spChg chg="del">
          <ac:chgData name="Hernan Barenboim" userId="04420d0c-da9d-4fa0-8206-abc68524c8ac" providerId="ADAL" clId="{3A5ACF0F-19B2-4EBE-A1C7-6C03EDEAE6C7}" dt="2023-07-13T19:59:12.435" v="2264" actId="26606"/>
          <ac:spMkLst>
            <pc:docMk/>
            <pc:sldMk cId="3238853035" sldId="256"/>
            <ac:spMk id="12" creationId="{6016219D-510E-4184-9090-6D5578A87BD1}"/>
          </ac:spMkLst>
        </pc:spChg>
        <pc:spChg chg="del">
          <ac:chgData name="Hernan Barenboim" userId="04420d0c-da9d-4fa0-8206-abc68524c8ac" providerId="ADAL" clId="{3A5ACF0F-19B2-4EBE-A1C7-6C03EDEAE6C7}" dt="2023-07-13T19:59:12.435" v="2264" actId="26606"/>
          <ac:spMkLst>
            <pc:docMk/>
            <pc:sldMk cId="3238853035" sldId="256"/>
            <ac:spMk id="14" creationId="{AFF4A713-7B75-4B21-90D7-5AB19547C728}"/>
          </ac:spMkLst>
        </pc:spChg>
        <pc:spChg chg="del">
          <ac:chgData name="Hernan Barenboim" userId="04420d0c-da9d-4fa0-8206-abc68524c8ac" providerId="ADAL" clId="{3A5ACF0F-19B2-4EBE-A1C7-6C03EDEAE6C7}" dt="2023-07-13T19:59:12.435" v="2264" actId="26606"/>
          <ac:spMkLst>
            <pc:docMk/>
            <pc:sldMk cId="3238853035" sldId="256"/>
            <ac:spMk id="16" creationId="{DC631C0B-6DA6-4E57-8231-CE32B3434A7E}"/>
          </ac:spMkLst>
        </pc:spChg>
        <pc:spChg chg="del">
          <ac:chgData name="Hernan Barenboim" userId="04420d0c-da9d-4fa0-8206-abc68524c8ac" providerId="ADAL" clId="{3A5ACF0F-19B2-4EBE-A1C7-6C03EDEAE6C7}" dt="2023-07-13T19:59:12.435" v="2264" actId="26606"/>
          <ac:spMkLst>
            <pc:docMk/>
            <pc:sldMk cId="3238853035" sldId="256"/>
            <ac:spMk id="18" creationId="{C29501E6-A978-4A61-9689-9085AF97A53A}"/>
          </ac:spMkLst>
        </pc:spChg>
        <pc:spChg chg="add del">
          <ac:chgData name="Hernan Barenboim" userId="04420d0c-da9d-4fa0-8206-abc68524c8ac" providerId="ADAL" clId="{3A5ACF0F-19B2-4EBE-A1C7-6C03EDEAE6C7}" dt="2023-07-13T22:14:05.061" v="2904" actId="26606"/>
          <ac:spMkLst>
            <pc:docMk/>
            <pc:sldMk cId="3238853035" sldId="256"/>
            <ac:spMk id="23" creationId="{6F5A5072-7B47-4D32-B52A-4EBBF590B8A5}"/>
          </ac:spMkLst>
        </pc:spChg>
        <pc:spChg chg="add del">
          <ac:chgData name="Hernan Barenboim" userId="04420d0c-da9d-4fa0-8206-abc68524c8ac" providerId="ADAL" clId="{3A5ACF0F-19B2-4EBE-A1C7-6C03EDEAE6C7}" dt="2023-07-13T22:14:05.061" v="2904" actId="26606"/>
          <ac:spMkLst>
            <pc:docMk/>
            <pc:sldMk cId="3238853035" sldId="256"/>
            <ac:spMk id="25" creationId="{9715DAF0-AE1B-46C9-8A6B-DB2AA05AB91D}"/>
          </ac:spMkLst>
        </pc:spChg>
        <pc:spChg chg="add del">
          <ac:chgData name="Hernan Barenboim" userId="04420d0c-da9d-4fa0-8206-abc68524c8ac" providerId="ADAL" clId="{3A5ACF0F-19B2-4EBE-A1C7-6C03EDEAE6C7}" dt="2023-07-13T22:14:05.061" v="2904" actId="26606"/>
          <ac:spMkLst>
            <pc:docMk/>
            <pc:sldMk cId="3238853035" sldId="256"/>
            <ac:spMk id="27" creationId="{6016219D-510E-4184-9090-6D5578A87BD1}"/>
          </ac:spMkLst>
        </pc:spChg>
        <pc:spChg chg="add del">
          <ac:chgData name="Hernan Barenboim" userId="04420d0c-da9d-4fa0-8206-abc68524c8ac" providerId="ADAL" clId="{3A5ACF0F-19B2-4EBE-A1C7-6C03EDEAE6C7}" dt="2023-07-13T22:14:05.061" v="2904" actId="26606"/>
          <ac:spMkLst>
            <pc:docMk/>
            <pc:sldMk cId="3238853035" sldId="256"/>
            <ac:spMk id="29" creationId="{AFF4A713-7B75-4B21-90D7-5AB19547C728}"/>
          </ac:spMkLst>
        </pc:spChg>
        <pc:spChg chg="add del">
          <ac:chgData name="Hernan Barenboim" userId="04420d0c-da9d-4fa0-8206-abc68524c8ac" providerId="ADAL" clId="{3A5ACF0F-19B2-4EBE-A1C7-6C03EDEAE6C7}" dt="2023-07-13T22:14:05.061" v="2904" actId="26606"/>
          <ac:spMkLst>
            <pc:docMk/>
            <pc:sldMk cId="3238853035" sldId="256"/>
            <ac:spMk id="31" creationId="{DC631C0B-6DA6-4E57-8231-CE32B3434A7E}"/>
          </ac:spMkLst>
        </pc:spChg>
        <pc:spChg chg="add del">
          <ac:chgData name="Hernan Barenboim" userId="04420d0c-da9d-4fa0-8206-abc68524c8ac" providerId="ADAL" clId="{3A5ACF0F-19B2-4EBE-A1C7-6C03EDEAE6C7}" dt="2023-07-13T22:14:05.061" v="2904" actId="26606"/>
          <ac:spMkLst>
            <pc:docMk/>
            <pc:sldMk cId="3238853035" sldId="256"/>
            <ac:spMk id="33" creationId="{C29501E6-A978-4A61-9689-9085AF97A53A}"/>
          </ac:spMkLst>
        </pc:spChg>
        <pc:spChg chg="add">
          <ac:chgData name="Hernan Barenboim" userId="04420d0c-da9d-4fa0-8206-abc68524c8ac" providerId="ADAL" clId="{3A5ACF0F-19B2-4EBE-A1C7-6C03EDEAE6C7}" dt="2023-07-13T22:14:05.061" v="2904" actId="26606"/>
          <ac:spMkLst>
            <pc:docMk/>
            <pc:sldMk cId="3238853035" sldId="256"/>
            <ac:spMk id="38" creationId="{8C790BE2-4E4F-4AAF-81A2-4A6F4885EBE6}"/>
          </ac:spMkLst>
        </pc:spChg>
        <pc:spChg chg="add">
          <ac:chgData name="Hernan Barenboim" userId="04420d0c-da9d-4fa0-8206-abc68524c8ac" providerId="ADAL" clId="{3A5ACF0F-19B2-4EBE-A1C7-6C03EDEAE6C7}" dt="2023-07-13T22:14:05.061" v="2904" actId="26606"/>
          <ac:spMkLst>
            <pc:docMk/>
            <pc:sldMk cId="3238853035" sldId="256"/>
            <ac:spMk id="40" creationId="{D28B54C3-B57B-472A-B96E-1FCB67093DC2}"/>
          </ac:spMkLst>
        </pc:spChg>
        <pc:spChg chg="add">
          <ac:chgData name="Hernan Barenboim" userId="04420d0c-da9d-4fa0-8206-abc68524c8ac" providerId="ADAL" clId="{3A5ACF0F-19B2-4EBE-A1C7-6C03EDEAE6C7}" dt="2023-07-13T22:14:05.061" v="2904" actId="26606"/>
          <ac:spMkLst>
            <pc:docMk/>
            <pc:sldMk cId="3238853035" sldId="256"/>
            <ac:spMk id="42" creationId="{7DB3C429-F8DA-49B9-AF84-21996FCF78B5}"/>
          </ac:spMkLst>
        </pc:spChg>
        <pc:spChg chg="add">
          <ac:chgData name="Hernan Barenboim" userId="04420d0c-da9d-4fa0-8206-abc68524c8ac" providerId="ADAL" clId="{3A5ACF0F-19B2-4EBE-A1C7-6C03EDEAE6C7}" dt="2023-07-13T22:14:05.061" v="2904" actId="26606"/>
          <ac:spMkLst>
            <pc:docMk/>
            <pc:sldMk cId="3238853035" sldId="256"/>
            <ac:spMk id="44" creationId="{E12088DD-B1AD-40E0-8B86-1D87A2CCD9BE}"/>
          </ac:spMkLst>
        </pc:spChg>
        <pc:spChg chg="add">
          <ac:chgData name="Hernan Barenboim" userId="04420d0c-da9d-4fa0-8206-abc68524c8ac" providerId="ADAL" clId="{3A5ACF0F-19B2-4EBE-A1C7-6C03EDEAE6C7}" dt="2023-07-13T22:14:05.061" v="2904" actId="26606"/>
          <ac:spMkLst>
            <pc:docMk/>
            <pc:sldMk cId="3238853035" sldId="256"/>
            <ac:spMk id="46" creationId="{C4C9F2B0-1044-46EB-8AEB-C3BFFDE6C2CC}"/>
          </ac:spMkLst>
        </pc:spChg>
        <pc:spChg chg="add">
          <ac:chgData name="Hernan Barenboim" userId="04420d0c-da9d-4fa0-8206-abc68524c8ac" providerId="ADAL" clId="{3A5ACF0F-19B2-4EBE-A1C7-6C03EDEAE6C7}" dt="2023-07-13T22:14:05.061" v="2904" actId="26606"/>
          <ac:spMkLst>
            <pc:docMk/>
            <pc:sldMk cId="3238853035" sldId="256"/>
            <ac:spMk id="48" creationId="{0C395952-4E26-45A2-8756-2ADFD6E53C6E}"/>
          </ac:spMkLst>
        </pc:spChg>
        <pc:spChg chg="add">
          <ac:chgData name="Hernan Barenboim" userId="04420d0c-da9d-4fa0-8206-abc68524c8ac" providerId="ADAL" clId="{3A5ACF0F-19B2-4EBE-A1C7-6C03EDEAE6C7}" dt="2023-07-13T22:14:05.061" v="2904" actId="26606"/>
          <ac:spMkLst>
            <pc:docMk/>
            <pc:sldMk cId="3238853035" sldId="256"/>
            <ac:spMk id="50" creationId="{4734BADF-9461-4621-B112-2D7BABEA7DD0}"/>
          </ac:spMkLst>
        </pc:spChg>
      </pc:sldChg>
      <pc:sldChg chg="addSp delSp modSp mod">
        <pc:chgData name="Hernan Barenboim" userId="04420d0c-da9d-4fa0-8206-abc68524c8ac" providerId="ADAL" clId="{3A5ACF0F-19B2-4EBE-A1C7-6C03EDEAE6C7}" dt="2023-07-13T22:14:14.277" v="2905" actId="26606"/>
        <pc:sldMkLst>
          <pc:docMk/>
          <pc:sldMk cId="685310171" sldId="257"/>
        </pc:sldMkLst>
        <pc:spChg chg="mod">
          <ac:chgData name="Hernan Barenboim" userId="04420d0c-da9d-4fa0-8206-abc68524c8ac" providerId="ADAL" clId="{3A5ACF0F-19B2-4EBE-A1C7-6C03EDEAE6C7}" dt="2023-07-13T22:14:14.277" v="2905" actId="26606"/>
          <ac:spMkLst>
            <pc:docMk/>
            <pc:sldMk cId="685310171" sldId="257"/>
            <ac:spMk id="2" creationId="{098BEDF9-2733-34A1-B074-56C1DEA9B6C0}"/>
          </ac:spMkLst>
        </pc:spChg>
        <pc:spChg chg="del">
          <ac:chgData name="Hernan Barenboim" userId="04420d0c-da9d-4fa0-8206-abc68524c8ac" providerId="ADAL" clId="{3A5ACF0F-19B2-4EBE-A1C7-6C03EDEAE6C7}" dt="2023-07-13T22:14:14.277" v="2905" actId="26606"/>
          <ac:spMkLst>
            <pc:docMk/>
            <pc:sldMk cId="685310171" sldId="257"/>
            <ac:spMk id="10" creationId="{245A9F99-D9B1-4094-A2E2-B90AC1DB7B9C}"/>
          </ac:spMkLst>
        </pc:spChg>
        <pc:spChg chg="del">
          <ac:chgData name="Hernan Barenboim" userId="04420d0c-da9d-4fa0-8206-abc68524c8ac" providerId="ADAL" clId="{3A5ACF0F-19B2-4EBE-A1C7-6C03EDEAE6C7}" dt="2023-07-13T22:14:14.277" v="2905" actId="26606"/>
          <ac:spMkLst>
            <pc:docMk/>
            <pc:sldMk cId="685310171" sldId="257"/>
            <ac:spMk id="19" creationId="{B7FAF607-473A-4A43-A23D-BBFF5C4117BB}"/>
          </ac:spMkLst>
        </pc:spChg>
        <pc:spChg chg="mod">
          <ac:chgData name="Hernan Barenboim" userId="04420d0c-da9d-4fa0-8206-abc68524c8ac" providerId="ADAL" clId="{3A5ACF0F-19B2-4EBE-A1C7-6C03EDEAE6C7}" dt="2023-07-13T22:14:14.277" v="2905" actId="26606"/>
          <ac:spMkLst>
            <pc:docMk/>
            <pc:sldMk cId="685310171" sldId="257"/>
            <ac:spMk id="20" creationId="{079CE0C8-042D-3CF5-CDE4-C5C31C06486F}"/>
          </ac:spMkLst>
        </pc:spChg>
        <pc:spChg chg="add">
          <ac:chgData name="Hernan Barenboim" userId="04420d0c-da9d-4fa0-8206-abc68524c8ac" providerId="ADAL" clId="{3A5ACF0F-19B2-4EBE-A1C7-6C03EDEAE6C7}" dt="2023-07-13T22:14:14.277" v="2905" actId="26606"/>
          <ac:spMkLst>
            <pc:docMk/>
            <pc:sldMk cId="685310171" sldId="257"/>
            <ac:spMk id="27" creationId="{3346177D-ADC4-4968-B747-5CFCD390B5B9}"/>
          </ac:spMkLst>
        </pc:spChg>
        <pc:spChg chg="add">
          <ac:chgData name="Hernan Barenboim" userId="04420d0c-da9d-4fa0-8206-abc68524c8ac" providerId="ADAL" clId="{3A5ACF0F-19B2-4EBE-A1C7-6C03EDEAE6C7}" dt="2023-07-13T22:14:14.277" v="2905" actId="26606"/>
          <ac:spMkLst>
            <pc:docMk/>
            <pc:sldMk cId="685310171" sldId="257"/>
            <ac:spMk id="29" creationId="{0844A943-BF79-4FEA-ABB1-3BD54D236606}"/>
          </ac:spMkLst>
        </pc:spChg>
        <pc:spChg chg="add">
          <ac:chgData name="Hernan Barenboim" userId="04420d0c-da9d-4fa0-8206-abc68524c8ac" providerId="ADAL" clId="{3A5ACF0F-19B2-4EBE-A1C7-6C03EDEAE6C7}" dt="2023-07-13T22:14:14.277" v="2905" actId="26606"/>
          <ac:spMkLst>
            <pc:docMk/>
            <pc:sldMk cId="685310171" sldId="257"/>
            <ac:spMk id="31" creationId="{6437CC72-F4A8-4DC3-AFAB-D22C482C8100}"/>
          </ac:spMkLst>
        </pc:spChg>
        <pc:grpChg chg="del">
          <ac:chgData name="Hernan Barenboim" userId="04420d0c-da9d-4fa0-8206-abc68524c8ac" providerId="ADAL" clId="{3A5ACF0F-19B2-4EBE-A1C7-6C03EDEAE6C7}" dt="2023-07-13T22:14:14.277" v="2905" actId="26606"/>
          <ac:grpSpMkLst>
            <pc:docMk/>
            <pc:sldMk cId="685310171" sldId="257"/>
            <ac:grpSpMk id="14" creationId="{C5F6476F-D303-44D3-B30F-1BA348F0F64A}"/>
          </ac:grpSpMkLst>
        </pc:grpChg>
        <pc:picChg chg="mod">
          <ac:chgData name="Hernan Barenboim" userId="04420d0c-da9d-4fa0-8206-abc68524c8ac" providerId="ADAL" clId="{3A5ACF0F-19B2-4EBE-A1C7-6C03EDEAE6C7}" dt="2023-07-13T22:14:14.277" v="2905" actId="26606"/>
          <ac:picMkLst>
            <pc:docMk/>
            <pc:sldMk cId="685310171" sldId="257"/>
            <ac:picMk id="7" creationId="{375476C4-E060-9CA0-5707-AD868C663429}"/>
          </ac:picMkLst>
        </pc:picChg>
      </pc:sldChg>
      <pc:sldChg chg="addSp modSp mod setBg">
        <pc:chgData name="Hernan Barenboim" userId="04420d0c-da9d-4fa0-8206-abc68524c8ac" providerId="ADAL" clId="{3A5ACF0F-19B2-4EBE-A1C7-6C03EDEAE6C7}" dt="2023-07-13T20:23:23.347" v="2371" actId="26606"/>
        <pc:sldMkLst>
          <pc:docMk/>
          <pc:sldMk cId="1684439833" sldId="258"/>
        </pc:sldMkLst>
        <pc:spChg chg="mod">
          <ac:chgData name="Hernan Barenboim" userId="04420d0c-da9d-4fa0-8206-abc68524c8ac" providerId="ADAL" clId="{3A5ACF0F-19B2-4EBE-A1C7-6C03EDEAE6C7}" dt="2023-07-13T20:23:23.347" v="2371" actId="26606"/>
          <ac:spMkLst>
            <pc:docMk/>
            <pc:sldMk cId="1684439833" sldId="258"/>
            <ac:spMk id="2" creationId="{92767AF5-CA1D-D1D7-4210-B0C8A268DBF8}"/>
          </ac:spMkLst>
        </pc:spChg>
        <pc:spChg chg="mod">
          <ac:chgData name="Hernan Barenboim" userId="04420d0c-da9d-4fa0-8206-abc68524c8ac" providerId="ADAL" clId="{3A5ACF0F-19B2-4EBE-A1C7-6C03EDEAE6C7}" dt="2023-07-13T20:23:23.347" v="2371" actId="26606"/>
          <ac:spMkLst>
            <pc:docMk/>
            <pc:sldMk cId="1684439833" sldId="258"/>
            <ac:spMk id="3" creationId="{C3AB07A2-D66E-2206-B204-2B4A95531E0A}"/>
          </ac:spMkLst>
        </pc:spChg>
        <pc:spChg chg="add">
          <ac:chgData name="Hernan Barenboim" userId="04420d0c-da9d-4fa0-8206-abc68524c8ac" providerId="ADAL" clId="{3A5ACF0F-19B2-4EBE-A1C7-6C03EDEAE6C7}" dt="2023-07-13T20:23:23.347" v="2371" actId="26606"/>
          <ac:spMkLst>
            <pc:docMk/>
            <pc:sldMk cId="1684439833" sldId="258"/>
            <ac:spMk id="8" creationId="{09588DA8-065E-4F6F-8EFD-43104AB2E0CF}"/>
          </ac:spMkLst>
        </pc:spChg>
        <pc:spChg chg="add">
          <ac:chgData name="Hernan Barenboim" userId="04420d0c-da9d-4fa0-8206-abc68524c8ac" providerId="ADAL" clId="{3A5ACF0F-19B2-4EBE-A1C7-6C03EDEAE6C7}" dt="2023-07-13T20:23:23.347" v="2371" actId="26606"/>
          <ac:spMkLst>
            <pc:docMk/>
            <pc:sldMk cId="1684439833" sldId="258"/>
            <ac:spMk id="10" creationId="{C4285719-470E-454C-AF62-8323075F1F5B}"/>
          </ac:spMkLst>
        </pc:spChg>
        <pc:spChg chg="add">
          <ac:chgData name="Hernan Barenboim" userId="04420d0c-da9d-4fa0-8206-abc68524c8ac" providerId="ADAL" clId="{3A5ACF0F-19B2-4EBE-A1C7-6C03EDEAE6C7}" dt="2023-07-13T20:23:23.347" v="2371" actId="26606"/>
          <ac:spMkLst>
            <pc:docMk/>
            <pc:sldMk cId="1684439833" sldId="258"/>
            <ac:spMk id="12" creationId="{CD9FE4EF-C4D8-49A0-B2FF-81D8DB7D8A24}"/>
          </ac:spMkLst>
        </pc:spChg>
        <pc:spChg chg="add">
          <ac:chgData name="Hernan Barenboim" userId="04420d0c-da9d-4fa0-8206-abc68524c8ac" providerId="ADAL" clId="{3A5ACF0F-19B2-4EBE-A1C7-6C03EDEAE6C7}" dt="2023-07-13T20:23:23.347" v="2371" actId="26606"/>
          <ac:spMkLst>
            <pc:docMk/>
            <pc:sldMk cId="1684439833" sldId="258"/>
            <ac:spMk id="14" creationId="{4300840D-0A0B-4512-BACA-B439D5B9C57C}"/>
          </ac:spMkLst>
        </pc:spChg>
        <pc:spChg chg="add">
          <ac:chgData name="Hernan Barenboim" userId="04420d0c-da9d-4fa0-8206-abc68524c8ac" providerId="ADAL" clId="{3A5ACF0F-19B2-4EBE-A1C7-6C03EDEAE6C7}" dt="2023-07-13T20:23:23.347" v="2371" actId="26606"/>
          <ac:spMkLst>
            <pc:docMk/>
            <pc:sldMk cId="1684439833" sldId="258"/>
            <ac:spMk id="16" creationId="{D2B78728-A580-49A7-84F9-6EF6F583ADE0}"/>
          </ac:spMkLst>
        </pc:spChg>
        <pc:spChg chg="add">
          <ac:chgData name="Hernan Barenboim" userId="04420d0c-da9d-4fa0-8206-abc68524c8ac" providerId="ADAL" clId="{3A5ACF0F-19B2-4EBE-A1C7-6C03EDEAE6C7}" dt="2023-07-13T20:23:23.347" v="2371" actId="26606"/>
          <ac:spMkLst>
            <pc:docMk/>
            <pc:sldMk cId="1684439833" sldId="258"/>
            <ac:spMk id="18" creationId="{38FAA1A1-D861-433F-88FA-1E9D6FD31D11}"/>
          </ac:spMkLst>
        </pc:spChg>
        <pc:spChg chg="add">
          <ac:chgData name="Hernan Barenboim" userId="04420d0c-da9d-4fa0-8206-abc68524c8ac" providerId="ADAL" clId="{3A5ACF0F-19B2-4EBE-A1C7-6C03EDEAE6C7}" dt="2023-07-13T20:23:23.347" v="2371" actId="26606"/>
          <ac:spMkLst>
            <pc:docMk/>
            <pc:sldMk cId="1684439833" sldId="258"/>
            <ac:spMk id="20" creationId="{8D71EDA1-87BF-4D5D-AB79-F346FD19278A}"/>
          </ac:spMkLst>
        </pc:spChg>
      </pc:sldChg>
      <pc:sldChg chg="ord">
        <pc:chgData name="Hernan Barenboim" userId="04420d0c-da9d-4fa0-8206-abc68524c8ac" providerId="ADAL" clId="{3A5ACF0F-19B2-4EBE-A1C7-6C03EDEAE6C7}" dt="2023-07-11T18:53:48.044" v="1309"/>
        <pc:sldMkLst>
          <pc:docMk/>
          <pc:sldMk cId="2919057114" sldId="260"/>
        </pc:sldMkLst>
      </pc:sldChg>
      <pc:sldChg chg="del">
        <pc:chgData name="Hernan Barenboim" userId="04420d0c-da9d-4fa0-8206-abc68524c8ac" providerId="ADAL" clId="{3A5ACF0F-19B2-4EBE-A1C7-6C03EDEAE6C7}" dt="2023-07-13T21:40:58.099" v="2781" actId="47"/>
        <pc:sldMkLst>
          <pc:docMk/>
          <pc:sldMk cId="2059461633" sldId="262"/>
        </pc:sldMkLst>
      </pc:sldChg>
      <pc:sldChg chg="del">
        <pc:chgData name="Hernan Barenboim" userId="04420d0c-da9d-4fa0-8206-abc68524c8ac" providerId="ADAL" clId="{3A5ACF0F-19B2-4EBE-A1C7-6C03EDEAE6C7}" dt="2023-07-13T22:06:42.765" v="2889" actId="47"/>
        <pc:sldMkLst>
          <pc:docMk/>
          <pc:sldMk cId="2891320319" sldId="263"/>
        </pc:sldMkLst>
      </pc:sldChg>
      <pc:sldChg chg="del">
        <pc:chgData name="Hernan Barenboim" userId="04420d0c-da9d-4fa0-8206-abc68524c8ac" providerId="ADAL" clId="{3A5ACF0F-19B2-4EBE-A1C7-6C03EDEAE6C7}" dt="2023-07-13T22:06:47.809" v="2890" actId="47"/>
        <pc:sldMkLst>
          <pc:docMk/>
          <pc:sldMk cId="4040903118" sldId="264"/>
        </pc:sldMkLst>
      </pc:sldChg>
      <pc:sldChg chg="del">
        <pc:chgData name="Hernan Barenboim" userId="04420d0c-da9d-4fa0-8206-abc68524c8ac" providerId="ADAL" clId="{3A5ACF0F-19B2-4EBE-A1C7-6C03EDEAE6C7}" dt="2023-07-13T22:06:52.276" v="2891" actId="47"/>
        <pc:sldMkLst>
          <pc:docMk/>
          <pc:sldMk cId="26049725" sldId="265"/>
        </pc:sldMkLst>
      </pc:sldChg>
      <pc:sldChg chg="ord">
        <pc:chgData name="Hernan Barenboim" userId="04420d0c-da9d-4fa0-8206-abc68524c8ac" providerId="ADAL" clId="{3A5ACF0F-19B2-4EBE-A1C7-6C03EDEAE6C7}" dt="2023-07-13T22:04:41.559" v="2796"/>
        <pc:sldMkLst>
          <pc:docMk/>
          <pc:sldMk cId="1106674931" sldId="266"/>
        </pc:sldMkLst>
      </pc:sldChg>
      <pc:sldChg chg="del">
        <pc:chgData name="Hernan Barenboim" userId="04420d0c-da9d-4fa0-8206-abc68524c8ac" providerId="ADAL" clId="{3A5ACF0F-19B2-4EBE-A1C7-6C03EDEAE6C7}" dt="2023-07-13T21:41:17.937" v="2783" actId="47"/>
        <pc:sldMkLst>
          <pc:docMk/>
          <pc:sldMk cId="3503496020" sldId="267"/>
        </pc:sldMkLst>
      </pc:sldChg>
      <pc:sldChg chg="addSp delSp modSp mod ord setBg">
        <pc:chgData name="Hernan Barenboim" userId="04420d0c-da9d-4fa0-8206-abc68524c8ac" providerId="ADAL" clId="{3A5ACF0F-19B2-4EBE-A1C7-6C03EDEAE6C7}" dt="2023-07-13T22:24:30.937" v="2940"/>
        <pc:sldMkLst>
          <pc:docMk/>
          <pc:sldMk cId="4046136471" sldId="268"/>
        </pc:sldMkLst>
        <pc:spChg chg="mod">
          <ac:chgData name="Hernan Barenboim" userId="04420d0c-da9d-4fa0-8206-abc68524c8ac" providerId="ADAL" clId="{3A5ACF0F-19B2-4EBE-A1C7-6C03EDEAE6C7}" dt="2023-07-13T22:22:39.253" v="2932" actId="26606"/>
          <ac:spMkLst>
            <pc:docMk/>
            <pc:sldMk cId="4046136471" sldId="268"/>
            <ac:spMk id="2" creationId="{F70599D2-58C8-FC78-882D-A16D76B1A4F6}"/>
          </ac:spMkLst>
        </pc:spChg>
        <pc:spChg chg="mod">
          <ac:chgData name="Hernan Barenboim" userId="04420d0c-da9d-4fa0-8206-abc68524c8ac" providerId="ADAL" clId="{3A5ACF0F-19B2-4EBE-A1C7-6C03EDEAE6C7}" dt="2023-07-13T22:22:50.584" v="2933" actId="14100"/>
          <ac:spMkLst>
            <pc:docMk/>
            <pc:sldMk cId="4046136471" sldId="268"/>
            <ac:spMk id="3" creationId="{EBCCA536-4682-3526-845B-281D1B2D5880}"/>
          </ac:spMkLst>
        </pc:spChg>
        <pc:spChg chg="add del">
          <ac:chgData name="Hernan Barenboim" userId="04420d0c-da9d-4fa0-8206-abc68524c8ac" providerId="ADAL" clId="{3A5ACF0F-19B2-4EBE-A1C7-6C03EDEAE6C7}" dt="2023-07-13T22:22:39.237" v="2931" actId="26606"/>
          <ac:spMkLst>
            <pc:docMk/>
            <pc:sldMk cId="4046136471" sldId="268"/>
            <ac:spMk id="8" creationId="{09588DA8-065E-4F6F-8EFD-43104AB2E0CF}"/>
          </ac:spMkLst>
        </pc:spChg>
        <pc:spChg chg="add del">
          <ac:chgData name="Hernan Barenboim" userId="04420d0c-da9d-4fa0-8206-abc68524c8ac" providerId="ADAL" clId="{3A5ACF0F-19B2-4EBE-A1C7-6C03EDEAE6C7}" dt="2023-07-13T22:22:32.835" v="2929" actId="26606"/>
          <ac:spMkLst>
            <pc:docMk/>
            <pc:sldMk cId="4046136471" sldId="268"/>
            <ac:spMk id="10" creationId="{12609869-9E80-471B-A487-A53288E0E791}"/>
          </ac:spMkLst>
        </pc:spChg>
        <pc:spChg chg="add del">
          <ac:chgData name="Hernan Barenboim" userId="04420d0c-da9d-4fa0-8206-abc68524c8ac" providerId="ADAL" clId="{3A5ACF0F-19B2-4EBE-A1C7-6C03EDEAE6C7}" dt="2023-07-13T22:22:32.835" v="2929" actId="26606"/>
          <ac:spMkLst>
            <pc:docMk/>
            <pc:sldMk cId="4046136471" sldId="268"/>
            <ac:spMk id="12" creationId="{7004738A-9D34-43E8-97D2-CA0EED4F8BE0}"/>
          </ac:spMkLst>
        </pc:spChg>
        <pc:spChg chg="add del">
          <ac:chgData name="Hernan Barenboim" userId="04420d0c-da9d-4fa0-8206-abc68524c8ac" providerId="ADAL" clId="{3A5ACF0F-19B2-4EBE-A1C7-6C03EDEAE6C7}" dt="2023-07-13T22:22:32.835" v="2929" actId="26606"/>
          <ac:spMkLst>
            <pc:docMk/>
            <pc:sldMk cId="4046136471" sldId="268"/>
            <ac:spMk id="14" creationId="{B8B8D07F-F13E-443E-BA68-2D26672D76B9}"/>
          </ac:spMkLst>
        </pc:spChg>
        <pc:spChg chg="add del">
          <ac:chgData name="Hernan Barenboim" userId="04420d0c-da9d-4fa0-8206-abc68524c8ac" providerId="ADAL" clId="{3A5ACF0F-19B2-4EBE-A1C7-6C03EDEAE6C7}" dt="2023-07-13T22:22:32.835" v="2929" actId="26606"/>
          <ac:spMkLst>
            <pc:docMk/>
            <pc:sldMk cId="4046136471" sldId="268"/>
            <ac:spMk id="16" creationId="{2813A4FA-24A5-41ED-A534-3807D1B2F344}"/>
          </ac:spMkLst>
        </pc:spChg>
        <pc:spChg chg="add del">
          <ac:chgData name="Hernan Barenboim" userId="04420d0c-da9d-4fa0-8206-abc68524c8ac" providerId="ADAL" clId="{3A5ACF0F-19B2-4EBE-A1C7-6C03EDEAE6C7}" dt="2023-07-13T22:22:32.835" v="2929" actId="26606"/>
          <ac:spMkLst>
            <pc:docMk/>
            <pc:sldMk cId="4046136471" sldId="268"/>
            <ac:spMk id="18" creationId="{C3944F27-CA70-4E84-A51A-E6BF89558979}"/>
          </ac:spMkLst>
        </pc:spChg>
        <pc:spChg chg="add del">
          <ac:chgData name="Hernan Barenboim" userId="04420d0c-da9d-4fa0-8206-abc68524c8ac" providerId="ADAL" clId="{3A5ACF0F-19B2-4EBE-A1C7-6C03EDEAE6C7}" dt="2023-07-13T22:22:39.237" v="2931" actId="26606"/>
          <ac:spMkLst>
            <pc:docMk/>
            <pc:sldMk cId="4046136471" sldId="268"/>
            <ac:spMk id="20" creationId="{8D71EDA1-87BF-4D5D-AB79-F346FD19278A}"/>
          </ac:spMkLst>
        </pc:spChg>
        <pc:spChg chg="add del">
          <ac:chgData name="Hernan Barenboim" userId="04420d0c-da9d-4fa0-8206-abc68524c8ac" providerId="ADAL" clId="{3A5ACF0F-19B2-4EBE-A1C7-6C03EDEAE6C7}" dt="2023-07-13T22:22:39.237" v="2931" actId="26606"/>
          <ac:spMkLst>
            <pc:docMk/>
            <pc:sldMk cId="4046136471" sldId="268"/>
            <ac:spMk id="21" creationId="{C4285719-470E-454C-AF62-8323075F1F5B}"/>
          </ac:spMkLst>
        </pc:spChg>
        <pc:spChg chg="add del">
          <ac:chgData name="Hernan Barenboim" userId="04420d0c-da9d-4fa0-8206-abc68524c8ac" providerId="ADAL" clId="{3A5ACF0F-19B2-4EBE-A1C7-6C03EDEAE6C7}" dt="2023-07-13T22:22:39.237" v="2931" actId="26606"/>
          <ac:spMkLst>
            <pc:docMk/>
            <pc:sldMk cId="4046136471" sldId="268"/>
            <ac:spMk id="22" creationId="{CD9FE4EF-C4D8-49A0-B2FF-81D8DB7D8A24}"/>
          </ac:spMkLst>
        </pc:spChg>
        <pc:spChg chg="add del">
          <ac:chgData name="Hernan Barenboim" userId="04420d0c-da9d-4fa0-8206-abc68524c8ac" providerId="ADAL" clId="{3A5ACF0F-19B2-4EBE-A1C7-6C03EDEAE6C7}" dt="2023-07-13T22:22:39.237" v="2931" actId="26606"/>
          <ac:spMkLst>
            <pc:docMk/>
            <pc:sldMk cId="4046136471" sldId="268"/>
            <ac:spMk id="23" creationId="{4300840D-0A0B-4512-BACA-B439D5B9C57C}"/>
          </ac:spMkLst>
        </pc:spChg>
        <pc:spChg chg="add del">
          <ac:chgData name="Hernan Barenboim" userId="04420d0c-da9d-4fa0-8206-abc68524c8ac" providerId="ADAL" clId="{3A5ACF0F-19B2-4EBE-A1C7-6C03EDEAE6C7}" dt="2023-07-13T22:22:39.237" v="2931" actId="26606"/>
          <ac:spMkLst>
            <pc:docMk/>
            <pc:sldMk cId="4046136471" sldId="268"/>
            <ac:spMk id="24" creationId="{D2B78728-A580-49A7-84F9-6EF6F583ADE0}"/>
          </ac:spMkLst>
        </pc:spChg>
        <pc:spChg chg="add del">
          <ac:chgData name="Hernan Barenboim" userId="04420d0c-da9d-4fa0-8206-abc68524c8ac" providerId="ADAL" clId="{3A5ACF0F-19B2-4EBE-A1C7-6C03EDEAE6C7}" dt="2023-07-13T22:22:39.237" v="2931" actId="26606"/>
          <ac:spMkLst>
            <pc:docMk/>
            <pc:sldMk cId="4046136471" sldId="268"/>
            <ac:spMk id="25" creationId="{38FAA1A1-D861-433F-88FA-1E9D6FD31D11}"/>
          </ac:spMkLst>
        </pc:spChg>
        <pc:spChg chg="add">
          <ac:chgData name="Hernan Barenboim" userId="04420d0c-da9d-4fa0-8206-abc68524c8ac" providerId="ADAL" clId="{3A5ACF0F-19B2-4EBE-A1C7-6C03EDEAE6C7}" dt="2023-07-13T22:22:39.253" v="2932" actId="26606"/>
          <ac:spMkLst>
            <pc:docMk/>
            <pc:sldMk cId="4046136471" sldId="268"/>
            <ac:spMk id="27" creationId="{C4285719-470E-454C-AF62-8323075F1F5B}"/>
          </ac:spMkLst>
        </pc:spChg>
        <pc:spChg chg="add">
          <ac:chgData name="Hernan Barenboim" userId="04420d0c-da9d-4fa0-8206-abc68524c8ac" providerId="ADAL" clId="{3A5ACF0F-19B2-4EBE-A1C7-6C03EDEAE6C7}" dt="2023-07-13T22:22:39.253" v="2932" actId="26606"/>
          <ac:spMkLst>
            <pc:docMk/>
            <pc:sldMk cId="4046136471" sldId="268"/>
            <ac:spMk id="28" creationId="{CD9FE4EF-C4D8-49A0-B2FF-81D8DB7D8A24}"/>
          </ac:spMkLst>
        </pc:spChg>
        <pc:spChg chg="add">
          <ac:chgData name="Hernan Barenboim" userId="04420d0c-da9d-4fa0-8206-abc68524c8ac" providerId="ADAL" clId="{3A5ACF0F-19B2-4EBE-A1C7-6C03EDEAE6C7}" dt="2023-07-13T22:22:39.253" v="2932" actId="26606"/>
          <ac:spMkLst>
            <pc:docMk/>
            <pc:sldMk cId="4046136471" sldId="268"/>
            <ac:spMk id="29" creationId="{4300840D-0A0B-4512-BACA-B439D5B9C57C}"/>
          </ac:spMkLst>
        </pc:spChg>
        <pc:spChg chg="add">
          <ac:chgData name="Hernan Barenboim" userId="04420d0c-da9d-4fa0-8206-abc68524c8ac" providerId="ADAL" clId="{3A5ACF0F-19B2-4EBE-A1C7-6C03EDEAE6C7}" dt="2023-07-13T22:22:39.253" v="2932" actId="26606"/>
          <ac:spMkLst>
            <pc:docMk/>
            <pc:sldMk cId="4046136471" sldId="268"/>
            <ac:spMk id="30" creationId="{D2B78728-A580-49A7-84F9-6EF6F583ADE0}"/>
          </ac:spMkLst>
        </pc:spChg>
        <pc:spChg chg="add">
          <ac:chgData name="Hernan Barenboim" userId="04420d0c-da9d-4fa0-8206-abc68524c8ac" providerId="ADAL" clId="{3A5ACF0F-19B2-4EBE-A1C7-6C03EDEAE6C7}" dt="2023-07-13T22:22:39.253" v="2932" actId="26606"/>
          <ac:spMkLst>
            <pc:docMk/>
            <pc:sldMk cId="4046136471" sldId="268"/>
            <ac:spMk id="31" creationId="{38FAA1A1-D861-433F-88FA-1E9D6FD31D11}"/>
          </ac:spMkLst>
        </pc:spChg>
        <pc:spChg chg="add">
          <ac:chgData name="Hernan Barenboim" userId="04420d0c-da9d-4fa0-8206-abc68524c8ac" providerId="ADAL" clId="{3A5ACF0F-19B2-4EBE-A1C7-6C03EDEAE6C7}" dt="2023-07-13T22:22:39.253" v="2932" actId="26606"/>
          <ac:spMkLst>
            <pc:docMk/>
            <pc:sldMk cId="4046136471" sldId="268"/>
            <ac:spMk id="32" creationId="{8D71EDA1-87BF-4D5D-AB79-F346FD19278A}"/>
          </ac:spMkLst>
        </pc:spChg>
        <pc:picChg chg="add del">
          <ac:chgData name="Hernan Barenboim" userId="04420d0c-da9d-4fa0-8206-abc68524c8ac" providerId="ADAL" clId="{3A5ACF0F-19B2-4EBE-A1C7-6C03EDEAE6C7}" dt="2023-07-13T22:22:32.835" v="2929" actId="26606"/>
          <ac:picMkLst>
            <pc:docMk/>
            <pc:sldMk cId="4046136471" sldId="268"/>
            <ac:picMk id="7" creationId="{FF7A3861-5FB5-7D9A-1835-34BFD3FA207B}"/>
          </ac:picMkLst>
        </pc:picChg>
        <pc:picChg chg="add">
          <ac:chgData name="Hernan Barenboim" userId="04420d0c-da9d-4fa0-8206-abc68524c8ac" providerId="ADAL" clId="{3A5ACF0F-19B2-4EBE-A1C7-6C03EDEAE6C7}" dt="2023-07-13T22:22:39.253" v="2932" actId="26606"/>
          <ac:picMkLst>
            <pc:docMk/>
            <pc:sldMk cId="4046136471" sldId="268"/>
            <ac:picMk id="33" creationId="{FAA08F95-807A-40FC-0D9E-69A88B7985DB}"/>
          </ac:picMkLst>
        </pc:picChg>
      </pc:sldChg>
      <pc:sldChg chg="addSp modSp mod ord setBg">
        <pc:chgData name="Hernan Barenboim" userId="04420d0c-da9d-4fa0-8206-abc68524c8ac" providerId="ADAL" clId="{3A5ACF0F-19B2-4EBE-A1C7-6C03EDEAE6C7}" dt="2023-07-13T22:24:45.323" v="2942"/>
        <pc:sldMkLst>
          <pc:docMk/>
          <pc:sldMk cId="3005995282" sldId="269"/>
        </pc:sldMkLst>
        <pc:spChg chg="mod">
          <ac:chgData name="Hernan Barenboim" userId="04420d0c-da9d-4fa0-8206-abc68524c8ac" providerId="ADAL" clId="{3A5ACF0F-19B2-4EBE-A1C7-6C03EDEAE6C7}" dt="2023-07-13T22:23:11.620" v="2934" actId="26606"/>
          <ac:spMkLst>
            <pc:docMk/>
            <pc:sldMk cId="3005995282" sldId="269"/>
            <ac:spMk id="2" creationId="{69F289AA-8291-110A-173E-D4E48B7F2F36}"/>
          </ac:spMkLst>
        </pc:spChg>
        <pc:spChg chg="mod">
          <ac:chgData name="Hernan Barenboim" userId="04420d0c-da9d-4fa0-8206-abc68524c8ac" providerId="ADAL" clId="{3A5ACF0F-19B2-4EBE-A1C7-6C03EDEAE6C7}" dt="2023-07-13T22:23:11.620" v="2934" actId="26606"/>
          <ac:spMkLst>
            <pc:docMk/>
            <pc:sldMk cId="3005995282" sldId="269"/>
            <ac:spMk id="3" creationId="{742C102F-FD0A-A5E1-77D1-7F928C3A1F98}"/>
          </ac:spMkLst>
        </pc:spChg>
        <pc:spChg chg="add">
          <ac:chgData name="Hernan Barenboim" userId="04420d0c-da9d-4fa0-8206-abc68524c8ac" providerId="ADAL" clId="{3A5ACF0F-19B2-4EBE-A1C7-6C03EDEAE6C7}" dt="2023-07-13T22:23:11.620" v="2934" actId="26606"/>
          <ac:spMkLst>
            <pc:docMk/>
            <pc:sldMk cId="3005995282" sldId="269"/>
            <ac:spMk id="8" creationId="{09588DA8-065E-4F6F-8EFD-43104AB2E0CF}"/>
          </ac:spMkLst>
        </pc:spChg>
        <pc:spChg chg="add">
          <ac:chgData name="Hernan Barenboim" userId="04420d0c-da9d-4fa0-8206-abc68524c8ac" providerId="ADAL" clId="{3A5ACF0F-19B2-4EBE-A1C7-6C03EDEAE6C7}" dt="2023-07-13T22:23:11.620" v="2934" actId="26606"/>
          <ac:spMkLst>
            <pc:docMk/>
            <pc:sldMk cId="3005995282" sldId="269"/>
            <ac:spMk id="10" creationId="{C4285719-470E-454C-AF62-8323075F1F5B}"/>
          </ac:spMkLst>
        </pc:spChg>
        <pc:spChg chg="add">
          <ac:chgData name="Hernan Barenboim" userId="04420d0c-da9d-4fa0-8206-abc68524c8ac" providerId="ADAL" clId="{3A5ACF0F-19B2-4EBE-A1C7-6C03EDEAE6C7}" dt="2023-07-13T22:23:11.620" v="2934" actId="26606"/>
          <ac:spMkLst>
            <pc:docMk/>
            <pc:sldMk cId="3005995282" sldId="269"/>
            <ac:spMk id="12" creationId="{CD9FE4EF-C4D8-49A0-B2FF-81D8DB7D8A24}"/>
          </ac:spMkLst>
        </pc:spChg>
        <pc:spChg chg="add">
          <ac:chgData name="Hernan Barenboim" userId="04420d0c-da9d-4fa0-8206-abc68524c8ac" providerId="ADAL" clId="{3A5ACF0F-19B2-4EBE-A1C7-6C03EDEAE6C7}" dt="2023-07-13T22:23:11.620" v="2934" actId="26606"/>
          <ac:spMkLst>
            <pc:docMk/>
            <pc:sldMk cId="3005995282" sldId="269"/>
            <ac:spMk id="14" creationId="{4300840D-0A0B-4512-BACA-B439D5B9C57C}"/>
          </ac:spMkLst>
        </pc:spChg>
        <pc:spChg chg="add">
          <ac:chgData name="Hernan Barenboim" userId="04420d0c-da9d-4fa0-8206-abc68524c8ac" providerId="ADAL" clId="{3A5ACF0F-19B2-4EBE-A1C7-6C03EDEAE6C7}" dt="2023-07-13T22:23:11.620" v="2934" actId="26606"/>
          <ac:spMkLst>
            <pc:docMk/>
            <pc:sldMk cId="3005995282" sldId="269"/>
            <ac:spMk id="16" creationId="{D2B78728-A580-49A7-84F9-6EF6F583ADE0}"/>
          </ac:spMkLst>
        </pc:spChg>
        <pc:spChg chg="add">
          <ac:chgData name="Hernan Barenboim" userId="04420d0c-da9d-4fa0-8206-abc68524c8ac" providerId="ADAL" clId="{3A5ACF0F-19B2-4EBE-A1C7-6C03EDEAE6C7}" dt="2023-07-13T22:23:11.620" v="2934" actId="26606"/>
          <ac:spMkLst>
            <pc:docMk/>
            <pc:sldMk cId="3005995282" sldId="269"/>
            <ac:spMk id="18" creationId="{38FAA1A1-D861-433F-88FA-1E9D6FD31D11}"/>
          </ac:spMkLst>
        </pc:spChg>
        <pc:spChg chg="add">
          <ac:chgData name="Hernan Barenboim" userId="04420d0c-da9d-4fa0-8206-abc68524c8ac" providerId="ADAL" clId="{3A5ACF0F-19B2-4EBE-A1C7-6C03EDEAE6C7}" dt="2023-07-13T22:23:11.620" v="2934" actId="26606"/>
          <ac:spMkLst>
            <pc:docMk/>
            <pc:sldMk cId="3005995282" sldId="269"/>
            <ac:spMk id="20" creationId="{8D71EDA1-87BF-4D5D-AB79-F346FD19278A}"/>
          </ac:spMkLst>
        </pc:spChg>
      </pc:sldChg>
      <pc:sldChg chg="addSp modSp mod setBg">
        <pc:chgData name="Hernan Barenboim" userId="04420d0c-da9d-4fa0-8206-abc68524c8ac" providerId="ADAL" clId="{3A5ACF0F-19B2-4EBE-A1C7-6C03EDEAE6C7}" dt="2023-07-13T21:42:39.471" v="2794" actId="20577"/>
        <pc:sldMkLst>
          <pc:docMk/>
          <pc:sldMk cId="1791946213" sldId="270"/>
        </pc:sldMkLst>
        <pc:spChg chg="mod">
          <ac:chgData name="Hernan Barenboim" userId="04420d0c-da9d-4fa0-8206-abc68524c8ac" providerId="ADAL" clId="{3A5ACF0F-19B2-4EBE-A1C7-6C03EDEAE6C7}" dt="2023-07-13T20:05:35.271" v="2335" actId="26606"/>
          <ac:spMkLst>
            <pc:docMk/>
            <pc:sldMk cId="1791946213" sldId="270"/>
            <ac:spMk id="2" creationId="{D08FB54A-1630-E37D-0931-B978A5FAB841}"/>
          </ac:spMkLst>
        </pc:spChg>
        <pc:spChg chg="mod">
          <ac:chgData name="Hernan Barenboim" userId="04420d0c-da9d-4fa0-8206-abc68524c8ac" providerId="ADAL" clId="{3A5ACF0F-19B2-4EBE-A1C7-6C03EDEAE6C7}" dt="2023-07-13T21:42:39.471" v="2794" actId="20577"/>
          <ac:spMkLst>
            <pc:docMk/>
            <pc:sldMk cId="1791946213" sldId="270"/>
            <ac:spMk id="3" creationId="{B281AEF7-D8C9-FB2A-53F3-C2402E63C2D6}"/>
          </ac:spMkLst>
        </pc:spChg>
        <pc:spChg chg="add">
          <ac:chgData name="Hernan Barenboim" userId="04420d0c-da9d-4fa0-8206-abc68524c8ac" providerId="ADAL" clId="{3A5ACF0F-19B2-4EBE-A1C7-6C03EDEAE6C7}" dt="2023-07-13T20:05:35.271" v="2335" actId="26606"/>
          <ac:spMkLst>
            <pc:docMk/>
            <pc:sldMk cId="1791946213" sldId="270"/>
            <ac:spMk id="8" creationId="{1B15ED52-F352-441B-82BF-E0EA34836D08}"/>
          </ac:spMkLst>
        </pc:spChg>
        <pc:spChg chg="add">
          <ac:chgData name="Hernan Barenboim" userId="04420d0c-da9d-4fa0-8206-abc68524c8ac" providerId="ADAL" clId="{3A5ACF0F-19B2-4EBE-A1C7-6C03EDEAE6C7}" dt="2023-07-13T20:05:35.271" v="2335" actId="26606"/>
          <ac:spMkLst>
            <pc:docMk/>
            <pc:sldMk cId="1791946213" sldId="270"/>
            <ac:spMk id="10" creationId="{3B2E3793-BFE6-45A2-9B7B-E18844431C99}"/>
          </ac:spMkLst>
        </pc:spChg>
        <pc:spChg chg="add">
          <ac:chgData name="Hernan Barenboim" userId="04420d0c-da9d-4fa0-8206-abc68524c8ac" providerId="ADAL" clId="{3A5ACF0F-19B2-4EBE-A1C7-6C03EDEAE6C7}" dt="2023-07-13T20:05:35.271" v="2335" actId="26606"/>
          <ac:spMkLst>
            <pc:docMk/>
            <pc:sldMk cId="1791946213" sldId="270"/>
            <ac:spMk id="12" creationId="{BC4C4868-CB8F-4AF9-9CDB-8108F2C19B67}"/>
          </ac:spMkLst>
        </pc:spChg>
        <pc:spChg chg="add">
          <ac:chgData name="Hernan Barenboim" userId="04420d0c-da9d-4fa0-8206-abc68524c8ac" providerId="ADAL" clId="{3A5ACF0F-19B2-4EBE-A1C7-6C03EDEAE6C7}" dt="2023-07-13T20:05:35.271" v="2335" actId="26606"/>
          <ac:spMkLst>
            <pc:docMk/>
            <pc:sldMk cId="1791946213" sldId="270"/>
            <ac:spMk id="14" creationId="{375E0459-6403-40CD-989D-56A4407CA12E}"/>
          </ac:spMkLst>
        </pc:spChg>
        <pc:spChg chg="add">
          <ac:chgData name="Hernan Barenboim" userId="04420d0c-da9d-4fa0-8206-abc68524c8ac" providerId="ADAL" clId="{3A5ACF0F-19B2-4EBE-A1C7-6C03EDEAE6C7}" dt="2023-07-13T20:05:35.271" v="2335" actId="26606"/>
          <ac:spMkLst>
            <pc:docMk/>
            <pc:sldMk cId="1791946213" sldId="270"/>
            <ac:spMk id="16" creationId="{53E5B1A8-3AC9-4BD1-9BBC-78CA94F2D1BA}"/>
          </ac:spMkLst>
        </pc:spChg>
      </pc:sldChg>
      <pc:sldChg chg="del">
        <pc:chgData name="Hernan Barenboim" userId="04420d0c-da9d-4fa0-8206-abc68524c8ac" providerId="ADAL" clId="{3A5ACF0F-19B2-4EBE-A1C7-6C03EDEAE6C7}" dt="2023-07-13T22:07:05.133" v="2892" actId="47"/>
        <pc:sldMkLst>
          <pc:docMk/>
          <pc:sldMk cId="3806621923" sldId="271"/>
        </pc:sldMkLst>
      </pc:sldChg>
      <pc:sldChg chg="del">
        <pc:chgData name="Hernan Barenboim" userId="04420d0c-da9d-4fa0-8206-abc68524c8ac" providerId="ADAL" clId="{3A5ACF0F-19B2-4EBE-A1C7-6C03EDEAE6C7}" dt="2023-07-13T22:23:39.654" v="2936" actId="47"/>
        <pc:sldMkLst>
          <pc:docMk/>
          <pc:sldMk cId="3228900515" sldId="272"/>
        </pc:sldMkLst>
      </pc:sldChg>
      <pc:sldChg chg="del">
        <pc:chgData name="Hernan Barenboim" userId="04420d0c-da9d-4fa0-8206-abc68524c8ac" providerId="ADAL" clId="{3A5ACF0F-19B2-4EBE-A1C7-6C03EDEAE6C7}" dt="2023-07-13T22:23:27.504" v="2935" actId="47"/>
        <pc:sldMkLst>
          <pc:docMk/>
          <pc:sldMk cId="1500067209" sldId="273"/>
        </pc:sldMkLst>
      </pc:sldChg>
      <pc:sldChg chg="addSp delSp modSp mod">
        <pc:chgData name="Hernan Barenboim" userId="04420d0c-da9d-4fa0-8206-abc68524c8ac" providerId="ADAL" clId="{3A5ACF0F-19B2-4EBE-A1C7-6C03EDEAE6C7}" dt="2023-07-13T22:14:19.499" v="2906" actId="26606"/>
        <pc:sldMkLst>
          <pc:docMk/>
          <pc:sldMk cId="2221856722" sldId="275"/>
        </pc:sldMkLst>
        <pc:spChg chg="mod">
          <ac:chgData name="Hernan Barenboim" userId="04420d0c-da9d-4fa0-8206-abc68524c8ac" providerId="ADAL" clId="{3A5ACF0F-19B2-4EBE-A1C7-6C03EDEAE6C7}" dt="2023-07-13T22:14:19.499" v="2906" actId="26606"/>
          <ac:spMkLst>
            <pc:docMk/>
            <pc:sldMk cId="2221856722" sldId="275"/>
            <ac:spMk id="2" creationId="{A14D1915-D823-F568-0C93-84D8E6CC350F}"/>
          </ac:spMkLst>
        </pc:spChg>
        <pc:spChg chg="mod">
          <ac:chgData name="Hernan Barenboim" userId="04420d0c-da9d-4fa0-8206-abc68524c8ac" providerId="ADAL" clId="{3A5ACF0F-19B2-4EBE-A1C7-6C03EDEAE6C7}" dt="2023-07-13T22:14:19.499" v="2906" actId="26606"/>
          <ac:spMkLst>
            <pc:docMk/>
            <pc:sldMk cId="2221856722" sldId="275"/>
            <ac:spMk id="3" creationId="{A8E021A2-8DA0-6B7E-1BA0-34773DE13FEC}"/>
          </ac:spMkLst>
        </pc:spChg>
        <pc:spChg chg="del">
          <ac:chgData name="Hernan Barenboim" userId="04420d0c-da9d-4fa0-8206-abc68524c8ac" providerId="ADAL" clId="{3A5ACF0F-19B2-4EBE-A1C7-6C03EDEAE6C7}" dt="2023-07-13T22:14:19.499" v="2906" actId="26606"/>
          <ac:spMkLst>
            <pc:docMk/>
            <pc:sldMk cId="2221856722" sldId="275"/>
            <ac:spMk id="10" creationId="{EDDBB197-D710-4A4F-A9CA-FD2177498BE8}"/>
          </ac:spMkLst>
        </pc:spChg>
        <pc:spChg chg="del">
          <ac:chgData name="Hernan Barenboim" userId="04420d0c-da9d-4fa0-8206-abc68524c8ac" providerId="ADAL" clId="{3A5ACF0F-19B2-4EBE-A1C7-6C03EDEAE6C7}" dt="2023-07-13T22:14:19.499" v="2906" actId="26606"/>
          <ac:spMkLst>
            <pc:docMk/>
            <pc:sldMk cId="2221856722" sldId="275"/>
            <ac:spMk id="12" creationId="{975D1CFA-2CDB-4B64-BD9F-85744E8DA12F}"/>
          </ac:spMkLst>
        </pc:spChg>
        <pc:spChg chg="add">
          <ac:chgData name="Hernan Barenboim" userId="04420d0c-da9d-4fa0-8206-abc68524c8ac" providerId="ADAL" clId="{3A5ACF0F-19B2-4EBE-A1C7-6C03EDEAE6C7}" dt="2023-07-13T22:14:19.499" v="2906" actId="26606"/>
          <ac:spMkLst>
            <pc:docMk/>
            <pc:sldMk cId="2221856722" sldId="275"/>
            <ac:spMk id="23" creationId="{12609869-9E80-471B-A487-A53288E0E791}"/>
          </ac:spMkLst>
        </pc:spChg>
        <pc:spChg chg="add">
          <ac:chgData name="Hernan Barenboim" userId="04420d0c-da9d-4fa0-8206-abc68524c8ac" providerId="ADAL" clId="{3A5ACF0F-19B2-4EBE-A1C7-6C03EDEAE6C7}" dt="2023-07-13T22:14:19.499" v="2906" actId="26606"/>
          <ac:spMkLst>
            <pc:docMk/>
            <pc:sldMk cId="2221856722" sldId="275"/>
            <ac:spMk id="25" creationId="{7004738A-9D34-43E8-97D2-CA0EED4F8BE0}"/>
          </ac:spMkLst>
        </pc:spChg>
        <pc:spChg chg="add">
          <ac:chgData name="Hernan Barenboim" userId="04420d0c-da9d-4fa0-8206-abc68524c8ac" providerId="ADAL" clId="{3A5ACF0F-19B2-4EBE-A1C7-6C03EDEAE6C7}" dt="2023-07-13T22:14:19.499" v="2906" actId="26606"/>
          <ac:spMkLst>
            <pc:docMk/>
            <pc:sldMk cId="2221856722" sldId="275"/>
            <ac:spMk id="27" creationId="{B8B8D07F-F13E-443E-BA68-2D26672D76B9}"/>
          </ac:spMkLst>
        </pc:spChg>
        <pc:spChg chg="add">
          <ac:chgData name="Hernan Barenboim" userId="04420d0c-da9d-4fa0-8206-abc68524c8ac" providerId="ADAL" clId="{3A5ACF0F-19B2-4EBE-A1C7-6C03EDEAE6C7}" dt="2023-07-13T22:14:19.499" v="2906" actId="26606"/>
          <ac:spMkLst>
            <pc:docMk/>
            <pc:sldMk cId="2221856722" sldId="275"/>
            <ac:spMk id="29" creationId="{2813A4FA-24A5-41ED-A534-3807D1B2F344}"/>
          </ac:spMkLst>
        </pc:spChg>
        <pc:spChg chg="add">
          <ac:chgData name="Hernan Barenboim" userId="04420d0c-da9d-4fa0-8206-abc68524c8ac" providerId="ADAL" clId="{3A5ACF0F-19B2-4EBE-A1C7-6C03EDEAE6C7}" dt="2023-07-13T22:14:19.499" v="2906" actId="26606"/>
          <ac:spMkLst>
            <pc:docMk/>
            <pc:sldMk cId="2221856722" sldId="275"/>
            <ac:spMk id="31" creationId="{C3944F27-CA70-4E84-A51A-E6BF89558979}"/>
          </ac:spMkLst>
        </pc:spChg>
        <pc:grpChg chg="del">
          <ac:chgData name="Hernan Barenboim" userId="04420d0c-da9d-4fa0-8206-abc68524c8ac" providerId="ADAL" clId="{3A5ACF0F-19B2-4EBE-A1C7-6C03EDEAE6C7}" dt="2023-07-13T22:14:19.499" v="2906" actId="26606"/>
          <ac:grpSpMkLst>
            <pc:docMk/>
            <pc:sldMk cId="2221856722" sldId="275"/>
            <ac:grpSpMk id="14" creationId="{25EE5136-01F1-466C-962D-BA9B4C6757AA}"/>
          </ac:grpSpMkLst>
        </pc:grpChg>
        <pc:picChg chg="mod">
          <ac:chgData name="Hernan Barenboim" userId="04420d0c-da9d-4fa0-8206-abc68524c8ac" providerId="ADAL" clId="{3A5ACF0F-19B2-4EBE-A1C7-6C03EDEAE6C7}" dt="2023-07-13T22:14:19.499" v="2906" actId="26606"/>
          <ac:picMkLst>
            <pc:docMk/>
            <pc:sldMk cId="2221856722" sldId="275"/>
            <ac:picMk id="7" creationId="{AA21F6B7-E21A-013D-BB21-A1285E586344}"/>
          </ac:picMkLst>
        </pc:picChg>
      </pc:sldChg>
      <pc:sldChg chg="addSp delSp modSp mod">
        <pc:chgData name="Hernan Barenboim" userId="04420d0c-da9d-4fa0-8206-abc68524c8ac" providerId="ADAL" clId="{3A5ACF0F-19B2-4EBE-A1C7-6C03EDEAE6C7}" dt="2023-07-13T22:14:34.763" v="2908" actId="255"/>
        <pc:sldMkLst>
          <pc:docMk/>
          <pc:sldMk cId="1864379818" sldId="276"/>
        </pc:sldMkLst>
        <pc:spChg chg="mod">
          <ac:chgData name="Hernan Barenboim" userId="04420d0c-da9d-4fa0-8206-abc68524c8ac" providerId="ADAL" clId="{3A5ACF0F-19B2-4EBE-A1C7-6C03EDEAE6C7}" dt="2023-07-13T22:14:24.700" v="2907" actId="26606"/>
          <ac:spMkLst>
            <pc:docMk/>
            <pc:sldMk cId="1864379818" sldId="276"/>
            <ac:spMk id="2" creationId="{34169701-74A7-EF52-FFCE-ADF0D9820043}"/>
          </ac:spMkLst>
        </pc:spChg>
        <pc:spChg chg="mod">
          <ac:chgData name="Hernan Barenboim" userId="04420d0c-da9d-4fa0-8206-abc68524c8ac" providerId="ADAL" clId="{3A5ACF0F-19B2-4EBE-A1C7-6C03EDEAE6C7}" dt="2023-07-13T22:14:34.763" v="2908" actId="255"/>
          <ac:spMkLst>
            <pc:docMk/>
            <pc:sldMk cId="1864379818" sldId="276"/>
            <ac:spMk id="3" creationId="{1210F88F-DBA5-22F2-4002-054D1A2AD437}"/>
          </ac:spMkLst>
        </pc:spChg>
        <pc:spChg chg="del">
          <ac:chgData name="Hernan Barenboim" userId="04420d0c-da9d-4fa0-8206-abc68524c8ac" providerId="ADAL" clId="{3A5ACF0F-19B2-4EBE-A1C7-6C03EDEAE6C7}" dt="2023-07-13T22:14:24.700" v="2907" actId="26606"/>
          <ac:spMkLst>
            <pc:docMk/>
            <pc:sldMk cId="1864379818" sldId="276"/>
            <ac:spMk id="8" creationId="{87BF42CA-AD55-48B4-8949-C4DCA60A6AEE}"/>
          </ac:spMkLst>
        </pc:spChg>
        <pc:spChg chg="del">
          <ac:chgData name="Hernan Barenboim" userId="04420d0c-da9d-4fa0-8206-abc68524c8ac" providerId="ADAL" clId="{3A5ACF0F-19B2-4EBE-A1C7-6C03EDEAE6C7}" dt="2023-07-13T22:14:24.700" v="2907" actId="26606"/>
          <ac:spMkLst>
            <pc:docMk/>
            <pc:sldMk cId="1864379818" sldId="276"/>
            <ac:spMk id="10" creationId="{66AE1D3D-3106-4CB2-AA7C-0C1642AC0F2E}"/>
          </ac:spMkLst>
        </pc:spChg>
        <pc:spChg chg="add">
          <ac:chgData name="Hernan Barenboim" userId="04420d0c-da9d-4fa0-8206-abc68524c8ac" providerId="ADAL" clId="{3A5ACF0F-19B2-4EBE-A1C7-6C03EDEAE6C7}" dt="2023-07-13T22:14:24.700" v="2907" actId="26606"/>
          <ac:spMkLst>
            <pc:docMk/>
            <pc:sldMk cId="1864379818" sldId="276"/>
            <ac:spMk id="22" creationId="{09588DA8-065E-4F6F-8EFD-43104AB2E0CF}"/>
          </ac:spMkLst>
        </pc:spChg>
        <pc:spChg chg="add">
          <ac:chgData name="Hernan Barenboim" userId="04420d0c-da9d-4fa0-8206-abc68524c8ac" providerId="ADAL" clId="{3A5ACF0F-19B2-4EBE-A1C7-6C03EDEAE6C7}" dt="2023-07-13T22:14:24.700" v="2907" actId="26606"/>
          <ac:spMkLst>
            <pc:docMk/>
            <pc:sldMk cId="1864379818" sldId="276"/>
            <ac:spMk id="24" creationId="{C4285719-470E-454C-AF62-8323075F1F5B}"/>
          </ac:spMkLst>
        </pc:spChg>
        <pc:spChg chg="add">
          <ac:chgData name="Hernan Barenboim" userId="04420d0c-da9d-4fa0-8206-abc68524c8ac" providerId="ADAL" clId="{3A5ACF0F-19B2-4EBE-A1C7-6C03EDEAE6C7}" dt="2023-07-13T22:14:24.700" v="2907" actId="26606"/>
          <ac:spMkLst>
            <pc:docMk/>
            <pc:sldMk cId="1864379818" sldId="276"/>
            <ac:spMk id="26" creationId="{CD9FE4EF-C4D8-49A0-B2FF-81D8DB7D8A24}"/>
          </ac:spMkLst>
        </pc:spChg>
        <pc:spChg chg="add">
          <ac:chgData name="Hernan Barenboim" userId="04420d0c-da9d-4fa0-8206-abc68524c8ac" providerId="ADAL" clId="{3A5ACF0F-19B2-4EBE-A1C7-6C03EDEAE6C7}" dt="2023-07-13T22:14:24.700" v="2907" actId="26606"/>
          <ac:spMkLst>
            <pc:docMk/>
            <pc:sldMk cId="1864379818" sldId="276"/>
            <ac:spMk id="28" creationId="{4300840D-0A0B-4512-BACA-B439D5B9C57C}"/>
          </ac:spMkLst>
        </pc:spChg>
        <pc:spChg chg="add">
          <ac:chgData name="Hernan Barenboim" userId="04420d0c-da9d-4fa0-8206-abc68524c8ac" providerId="ADAL" clId="{3A5ACF0F-19B2-4EBE-A1C7-6C03EDEAE6C7}" dt="2023-07-13T22:14:24.700" v="2907" actId="26606"/>
          <ac:spMkLst>
            <pc:docMk/>
            <pc:sldMk cId="1864379818" sldId="276"/>
            <ac:spMk id="30" creationId="{D2B78728-A580-49A7-84F9-6EF6F583ADE0}"/>
          </ac:spMkLst>
        </pc:spChg>
        <pc:spChg chg="add">
          <ac:chgData name="Hernan Barenboim" userId="04420d0c-da9d-4fa0-8206-abc68524c8ac" providerId="ADAL" clId="{3A5ACF0F-19B2-4EBE-A1C7-6C03EDEAE6C7}" dt="2023-07-13T22:14:24.700" v="2907" actId="26606"/>
          <ac:spMkLst>
            <pc:docMk/>
            <pc:sldMk cId="1864379818" sldId="276"/>
            <ac:spMk id="32" creationId="{38FAA1A1-D861-433F-88FA-1E9D6FD31D11}"/>
          </ac:spMkLst>
        </pc:spChg>
        <pc:spChg chg="add">
          <ac:chgData name="Hernan Barenboim" userId="04420d0c-da9d-4fa0-8206-abc68524c8ac" providerId="ADAL" clId="{3A5ACF0F-19B2-4EBE-A1C7-6C03EDEAE6C7}" dt="2023-07-13T22:14:24.700" v="2907" actId="26606"/>
          <ac:spMkLst>
            <pc:docMk/>
            <pc:sldMk cId="1864379818" sldId="276"/>
            <ac:spMk id="34" creationId="{8D71EDA1-87BF-4D5D-AB79-F346FD19278A}"/>
          </ac:spMkLst>
        </pc:spChg>
        <pc:grpChg chg="del">
          <ac:chgData name="Hernan Barenboim" userId="04420d0c-da9d-4fa0-8206-abc68524c8ac" providerId="ADAL" clId="{3A5ACF0F-19B2-4EBE-A1C7-6C03EDEAE6C7}" dt="2023-07-13T22:14:24.700" v="2907" actId="26606"/>
          <ac:grpSpMkLst>
            <pc:docMk/>
            <pc:sldMk cId="1864379818" sldId="276"/>
            <ac:grpSpMk id="12" creationId="{0A31B6AF-B711-4CDB-8C2B-16E963DDC4C5}"/>
          </ac:grpSpMkLst>
        </pc:grpChg>
      </pc:sldChg>
      <pc:sldChg chg="addSp modSp mod ord setBg">
        <pc:chgData name="Hernan Barenboim" userId="04420d0c-da9d-4fa0-8206-abc68524c8ac" providerId="ADAL" clId="{3A5ACF0F-19B2-4EBE-A1C7-6C03EDEAE6C7}" dt="2023-07-13T19:57:10.450" v="2259" actId="26606"/>
        <pc:sldMkLst>
          <pc:docMk/>
          <pc:sldMk cId="4086278641" sldId="277"/>
        </pc:sldMkLst>
        <pc:spChg chg="mod">
          <ac:chgData name="Hernan Barenboim" userId="04420d0c-da9d-4fa0-8206-abc68524c8ac" providerId="ADAL" clId="{3A5ACF0F-19B2-4EBE-A1C7-6C03EDEAE6C7}" dt="2023-07-13T19:57:10.450" v="2259" actId="26606"/>
          <ac:spMkLst>
            <pc:docMk/>
            <pc:sldMk cId="4086278641" sldId="277"/>
            <ac:spMk id="2" creationId="{5521F806-F972-8C6B-BB3F-E79A0E5C16A0}"/>
          </ac:spMkLst>
        </pc:spChg>
        <pc:spChg chg="mod">
          <ac:chgData name="Hernan Barenboim" userId="04420d0c-da9d-4fa0-8206-abc68524c8ac" providerId="ADAL" clId="{3A5ACF0F-19B2-4EBE-A1C7-6C03EDEAE6C7}" dt="2023-07-13T19:57:10.450" v="2259" actId="26606"/>
          <ac:spMkLst>
            <pc:docMk/>
            <pc:sldMk cId="4086278641" sldId="277"/>
            <ac:spMk id="3" creationId="{1D234EF9-5021-2923-5800-33062FAF1730}"/>
          </ac:spMkLst>
        </pc:spChg>
        <pc:spChg chg="add">
          <ac:chgData name="Hernan Barenboim" userId="04420d0c-da9d-4fa0-8206-abc68524c8ac" providerId="ADAL" clId="{3A5ACF0F-19B2-4EBE-A1C7-6C03EDEAE6C7}" dt="2023-07-13T19:57:10.450" v="2259" actId="26606"/>
          <ac:spMkLst>
            <pc:docMk/>
            <pc:sldMk cId="4086278641" sldId="277"/>
            <ac:spMk id="8" creationId="{1B15ED52-F352-441B-82BF-E0EA34836D08}"/>
          </ac:spMkLst>
        </pc:spChg>
        <pc:spChg chg="add">
          <ac:chgData name="Hernan Barenboim" userId="04420d0c-da9d-4fa0-8206-abc68524c8ac" providerId="ADAL" clId="{3A5ACF0F-19B2-4EBE-A1C7-6C03EDEAE6C7}" dt="2023-07-13T19:57:10.450" v="2259" actId="26606"/>
          <ac:spMkLst>
            <pc:docMk/>
            <pc:sldMk cId="4086278641" sldId="277"/>
            <ac:spMk id="10" creationId="{3B2E3793-BFE6-45A2-9B7B-E18844431C99}"/>
          </ac:spMkLst>
        </pc:spChg>
        <pc:spChg chg="add">
          <ac:chgData name="Hernan Barenboim" userId="04420d0c-da9d-4fa0-8206-abc68524c8ac" providerId="ADAL" clId="{3A5ACF0F-19B2-4EBE-A1C7-6C03EDEAE6C7}" dt="2023-07-13T19:57:10.450" v="2259" actId="26606"/>
          <ac:spMkLst>
            <pc:docMk/>
            <pc:sldMk cId="4086278641" sldId="277"/>
            <ac:spMk id="12" creationId="{BC4C4868-CB8F-4AF9-9CDB-8108F2C19B67}"/>
          </ac:spMkLst>
        </pc:spChg>
        <pc:spChg chg="add">
          <ac:chgData name="Hernan Barenboim" userId="04420d0c-da9d-4fa0-8206-abc68524c8ac" providerId="ADAL" clId="{3A5ACF0F-19B2-4EBE-A1C7-6C03EDEAE6C7}" dt="2023-07-13T19:57:10.450" v="2259" actId="26606"/>
          <ac:spMkLst>
            <pc:docMk/>
            <pc:sldMk cId="4086278641" sldId="277"/>
            <ac:spMk id="14" creationId="{375E0459-6403-40CD-989D-56A4407CA12E}"/>
          </ac:spMkLst>
        </pc:spChg>
        <pc:spChg chg="add">
          <ac:chgData name="Hernan Barenboim" userId="04420d0c-da9d-4fa0-8206-abc68524c8ac" providerId="ADAL" clId="{3A5ACF0F-19B2-4EBE-A1C7-6C03EDEAE6C7}" dt="2023-07-13T19:57:10.450" v="2259" actId="26606"/>
          <ac:spMkLst>
            <pc:docMk/>
            <pc:sldMk cId="4086278641" sldId="277"/>
            <ac:spMk id="16" creationId="{53E5B1A8-3AC9-4BD1-9BBC-78CA94F2D1BA}"/>
          </ac:spMkLst>
        </pc:spChg>
      </pc:sldChg>
      <pc:sldChg chg="addSp delSp modSp mod">
        <pc:chgData name="Hernan Barenboim" userId="04420d0c-da9d-4fa0-8206-abc68524c8ac" providerId="ADAL" clId="{3A5ACF0F-19B2-4EBE-A1C7-6C03EDEAE6C7}" dt="2023-07-13T22:25:12.672" v="2943" actId="255"/>
        <pc:sldMkLst>
          <pc:docMk/>
          <pc:sldMk cId="2594472493" sldId="278"/>
        </pc:sldMkLst>
        <pc:spChg chg="mod">
          <ac:chgData name="Hernan Barenboim" userId="04420d0c-da9d-4fa0-8206-abc68524c8ac" providerId="ADAL" clId="{3A5ACF0F-19B2-4EBE-A1C7-6C03EDEAE6C7}" dt="2023-07-13T22:14:50.826" v="2909" actId="26606"/>
          <ac:spMkLst>
            <pc:docMk/>
            <pc:sldMk cId="2594472493" sldId="278"/>
            <ac:spMk id="2" creationId="{6EB936E4-2A4F-FA8A-5D29-F401DE0E2DF9}"/>
          </ac:spMkLst>
        </pc:spChg>
        <pc:spChg chg="mod">
          <ac:chgData name="Hernan Barenboim" userId="04420d0c-da9d-4fa0-8206-abc68524c8ac" providerId="ADAL" clId="{3A5ACF0F-19B2-4EBE-A1C7-6C03EDEAE6C7}" dt="2023-07-13T22:25:12.672" v="2943" actId="255"/>
          <ac:spMkLst>
            <pc:docMk/>
            <pc:sldMk cId="2594472493" sldId="278"/>
            <ac:spMk id="3" creationId="{CC308468-6E9D-D73C-8D2C-4D66394E88FD}"/>
          </ac:spMkLst>
        </pc:spChg>
        <pc:spChg chg="del">
          <ac:chgData name="Hernan Barenboim" userId="04420d0c-da9d-4fa0-8206-abc68524c8ac" providerId="ADAL" clId="{3A5ACF0F-19B2-4EBE-A1C7-6C03EDEAE6C7}" dt="2023-07-13T22:14:50.826" v="2909" actId="26606"/>
          <ac:spMkLst>
            <pc:docMk/>
            <pc:sldMk cId="2594472493" sldId="278"/>
            <ac:spMk id="20" creationId="{4BC99CB9-DDAD-44A2-8A1C-E3AF4E72DF5C}"/>
          </ac:spMkLst>
        </pc:spChg>
        <pc:spChg chg="del">
          <ac:chgData name="Hernan Barenboim" userId="04420d0c-da9d-4fa0-8206-abc68524c8ac" providerId="ADAL" clId="{3A5ACF0F-19B2-4EBE-A1C7-6C03EDEAE6C7}" dt="2023-07-13T22:14:50.826" v="2909" actId="26606"/>
          <ac:spMkLst>
            <pc:docMk/>
            <pc:sldMk cId="2594472493" sldId="278"/>
            <ac:spMk id="21" creationId="{1561AEE4-4E38-4BAC-976D-E0DE523FC5D1}"/>
          </ac:spMkLst>
        </pc:spChg>
        <pc:spChg chg="add">
          <ac:chgData name="Hernan Barenboim" userId="04420d0c-da9d-4fa0-8206-abc68524c8ac" providerId="ADAL" clId="{3A5ACF0F-19B2-4EBE-A1C7-6C03EDEAE6C7}" dt="2023-07-13T22:14:50.826" v="2909" actId="26606"/>
          <ac:spMkLst>
            <pc:docMk/>
            <pc:sldMk cId="2594472493" sldId="278"/>
            <ac:spMk id="32" creationId="{1B15ED52-F352-441B-82BF-E0EA34836D08}"/>
          </ac:spMkLst>
        </pc:spChg>
        <pc:spChg chg="add">
          <ac:chgData name="Hernan Barenboim" userId="04420d0c-da9d-4fa0-8206-abc68524c8ac" providerId="ADAL" clId="{3A5ACF0F-19B2-4EBE-A1C7-6C03EDEAE6C7}" dt="2023-07-13T22:14:50.826" v="2909" actId="26606"/>
          <ac:spMkLst>
            <pc:docMk/>
            <pc:sldMk cId="2594472493" sldId="278"/>
            <ac:spMk id="34" creationId="{3B2E3793-BFE6-45A2-9B7B-E18844431C99}"/>
          </ac:spMkLst>
        </pc:spChg>
        <pc:spChg chg="add">
          <ac:chgData name="Hernan Barenboim" userId="04420d0c-da9d-4fa0-8206-abc68524c8ac" providerId="ADAL" clId="{3A5ACF0F-19B2-4EBE-A1C7-6C03EDEAE6C7}" dt="2023-07-13T22:14:50.826" v="2909" actId="26606"/>
          <ac:spMkLst>
            <pc:docMk/>
            <pc:sldMk cId="2594472493" sldId="278"/>
            <ac:spMk id="36" creationId="{BC4C4868-CB8F-4AF9-9CDB-8108F2C19B67}"/>
          </ac:spMkLst>
        </pc:spChg>
        <pc:spChg chg="add">
          <ac:chgData name="Hernan Barenboim" userId="04420d0c-da9d-4fa0-8206-abc68524c8ac" providerId="ADAL" clId="{3A5ACF0F-19B2-4EBE-A1C7-6C03EDEAE6C7}" dt="2023-07-13T22:14:50.826" v="2909" actId="26606"/>
          <ac:spMkLst>
            <pc:docMk/>
            <pc:sldMk cId="2594472493" sldId="278"/>
            <ac:spMk id="38" creationId="{375E0459-6403-40CD-989D-56A4407CA12E}"/>
          </ac:spMkLst>
        </pc:spChg>
        <pc:spChg chg="add">
          <ac:chgData name="Hernan Barenboim" userId="04420d0c-da9d-4fa0-8206-abc68524c8ac" providerId="ADAL" clId="{3A5ACF0F-19B2-4EBE-A1C7-6C03EDEAE6C7}" dt="2023-07-13T22:14:50.826" v="2909" actId="26606"/>
          <ac:spMkLst>
            <pc:docMk/>
            <pc:sldMk cId="2594472493" sldId="278"/>
            <ac:spMk id="40" creationId="{53E5B1A8-3AC9-4BD1-9BBC-78CA94F2D1BA}"/>
          </ac:spMkLst>
        </pc:spChg>
        <pc:spChg chg="add">
          <ac:chgData name="Hernan Barenboim" userId="04420d0c-da9d-4fa0-8206-abc68524c8ac" providerId="ADAL" clId="{3A5ACF0F-19B2-4EBE-A1C7-6C03EDEAE6C7}" dt="2023-07-13T22:14:50.826" v="2909" actId="26606"/>
          <ac:spMkLst>
            <pc:docMk/>
            <pc:sldMk cId="2594472493" sldId="278"/>
            <ac:spMk id="42" creationId="{B3FA1AAC-C1ED-4F77-BFA4-BE80FC0AC795}"/>
          </ac:spMkLst>
        </pc:spChg>
        <pc:grpChg chg="del">
          <ac:chgData name="Hernan Barenboim" userId="04420d0c-da9d-4fa0-8206-abc68524c8ac" providerId="ADAL" clId="{3A5ACF0F-19B2-4EBE-A1C7-6C03EDEAE6C7}" dt="2023-07-13T22:14:50.826" v="2909" actId="26606"/>
          <ac:grpSpMkLst>
            <pc:docMk/>
            <pc:sldMk cId="2594472493" sldId="278"/>
            <ac:grpSpMk id="22" creationId="{F0BC676B-D19A-44DB-910A-0C0E6D433979}"/>
          </ac:grpSpMkLst>
        </pc:grpChg>
      </pc:sldChg>
      <pc:sldChg chg="addSp modSp mod ord setBg addAnim">
        <pc:chgData name="Hernan Barenboim" userId="04420d0c-da9d-4fa0-8206-abc68524c8ac" providerId="ADAL" clId="{3A5ACF0F-19B2-4EBE-A1C7-6C03EDEAE6C7}" dt="2023-07-13T19:56:53.166" v="2258"/>
        <pc:sldMkLst>
          <pc:docMk/>
          <pc:sldMk cId="3816901711" sldId="279"/>
        </pc:sldMkLst>
        <pc:spChg chg="mod">
          <ac:chgData name="Hernan Barenboim" userId="04420d0c-da9d-4fa0-8206-abc68524c8ac" providerId="ADAL" clId="{3A5ACF0F-19B2-4EBE-A1C7-6C03EDEAE6C7}" dt="2023-07-13T19:56:53.166" v="2257" actId="26606"/>
          <ac:spMkLst>
            <pc:docMk/>
            <pc:sldMk cId="3816901711" sldId="279"/>
            <ac:spMk id="2" creationId="{BBB8730A-37F5-6214-BCC9-481F56BC12A8}"/>
          </ac:spMkLst>
        </pc:spChg>
        <pc:spChg chg="mod">
          <ac:chgData name="Hernan Barenboim" userId="04420d0c-da9d-4fa0-8206-abc68524c8ac" providerId="ADAL" clId="{3A5ACF0F-19B2-4EBE-A1C7-6C03EDEAE6C7}" dt="2023-07-13T19:56:53.166" v="2257" actId="26606"/>
          <ac:spMkLst>
            <pc:docMk/>
            <pc:sldMk cId="3816901711" sldId="279"/>
            <ac:spMk id="3" creationId="{F2C6E208-01C3-70CB-463E-79675D72DB0E}"/>
          </ac:spMkLst>
        </pc:spChg>
        <pc:spChg chg="add">
          <ac:chgData name="Hernan Barenboim" userId="04420d0c-da9d-4fa0-8206-abc68524c8ac" providerId="ADAL" clId="{3A5ACF0F-19B2-4EBE-A1C7-6C03EDEAE6C7}" dt="2023-07-13T19:56:53.166" v="2257" actId="26606"/>
          <ac:spMkLst>
            <pc:docMk/>
            <pc:sldMk cId="3816901711" sldId="279"/>
            <ac:spMk id="8" creationId="{6F5A5072-7B47-4D32-B52A-4EBBF590B8A5}"/>
          </ac:spMkLst>
        </pc:spChg>
        <pc:spChg chg="add">
          <ac:chgData name="Hernan Barenboim" userId="04420d0c-da9d-4fa0-8206-abc68524c8ac" providerId="ADAL" clId="{3A5ACF0F-19B2-4EBE-A1C7-6C03EDEAE6C7}" dt="2023-07-13T19:56:53.166" v="2257" actId="26606"/>
          <ac:spMkLst>
            <pc:docMk/>
            <pc:sldMk cId="3816901711" sldId="279"/>
            <ac:spMk id="10" creationId="{9715DAF0-AE1B-46C9-8A6B-DB2AA05AB91D}"/>
          </ac:spMkLst>
        </pc:spChg>
        <pc:spChg chg="add">
          <ac:chgData name="Hernan Barenboim" userId="04420d0c-da9d-4fa0-8206-abc68524c8ac" providerId="ADAL" clId="{3A5ACF0F-19B2-4EBE-A1C7-6C03EDEAE6C7}" dt="2023-07-13T19:56:53.166" v="2257" actId="26606"/>
          <ac:spMkLst>
            <pc:docMk/>
            <pc:sldMk cId="3816901711" sldId="279"/>
            <ac:spMk id="12" creationId="{6016219D-510E-4184-9090-6D5578A87BD1}"/>
          </ac:spMkLst>
        </pc:spChg>
        <pc:spChg chg="add">
          <ac:chgData name="Hernan Barenboim" userId="04420d0c-da9d-4fa0-8206-abc68524c8ac" providerId="ADAL" clId="{3A5ACF0F-19B2-4EBE-A1C7-6C03EDEAE6C7}" dt="2023-07-13T19:56:53.166" v="2257" actId="26606"/>
          <ac:spMkLst>
            <pc:docMk/>
            <pc:sldMk cId="3816901711" sldId="279"/>
            <ac:spMk id="14" creationId="{AFF4A713-7B75-4B21-90D7-5AB19547C728}"/>
          </ac:spMkLst>
        </pc:spChg>
        <pc:spChg chg="add">
          <ac:chgData name="Hernan Barenboim" userId="04420d0c-da9d-4fa0-8206-abc68524c8ac" providerId="ADAL" clId="{3A5ACF0F-19B2-4EBE-A1C7-6C03EDEAE6C7}" dt="2023-07-13T19:56:53.166" v="2257" actId="26606"/>
          <ac:spMkLst>
            <pc:docMk/>
            <pc:sldMk cId="3816901711" sldId="279"/>
            <ac:spMk id="16" creationId="{DC631C0B-6DA6-4E57-8231-CE32B3434A7E}"/>
          </ac:spMkLst>
        </pc:spChg>
        <pc:spChg chg="add">
          <ac:chgData name="Hernan Barenboim" userId="04420d0c-da9d-4fa0-8206-abc68524c8ac" providerId="ADAL" clId="{3A5ACF0F-19B2-4EBE-A1C7-6C03EDEAE6C7}" dt="2023-07-13T19:56:53.166" v="2257" actId="26606"/>
          <ac:spMkLst>
            <pc:docMk/>
            <pc:sldMk cId="3816901711" sldId="279"/>
            <ac:spMk id="18" creationId="{C29501E6-A978-4A61-9689-9085AF97A53A}"/>
          </ac:spMkLst>
        </pc:spChg>
      </pc:sldChg>
      <pc:sldChg chg="delSp modSp mod ord">
        <pc:chgData name="Hernan Barenboim" userId="04420d0c-da9d-4fa0-8206-abc68524c8ac" providerId="ADAL" clId="{3A5ACF0F-19B2-4EBE-A1C7-6C03EDEAE6C7}" dt="2023-07-13T20:03:07.747" v="2296" actId="14100"/>
        <pc:sldMkLst>
          <pc:docMk/>
          <pc:sldMk cId="1681817355" sldId="280"/>
        </pc:sldMkLst>
        <pc:spChg chg="del">
          <ac:chgData name="Hernan Barenboim" userId="04420d0c-da9d-4fa0-8206-abc68524c8ac" providerId="ADAL" clId="{3A5ACF0F-19B2-4EBE-A1C7-6C03EDEAE6C7}" dt="2023-07-13T20:02:59.404" v="2293" actId="21"/>
          <ac:spMkLst>
            <pc:docMk/>
            <pc:sldMk cId="1681817355" sldId="280"/>
            <ac:spMk id="2" creationId="{E686B350-D2CF-CF74-46F2-35FCEC538EDB}"/>
          </ac:spMkLst>
        </pc:spChg>
        <pc:picChg chg="mod">
          <ac:chgData name="Hernan Barenboim" userId="04420d0c-da9d-4fa0-8206-abc68524c8ac" providerId="ADAL" clId="{3A5ACF0F-19B2-4EBE-A1C7-6C03EDEAE6C7}" dt="2023-07-13T20:03:07.747" v="2296" actId="14100"/>
          <ac:picMkLst>
            <pc:docMk/>
            <pc:sldMk cId="1681817355" sldId="280"/>
            <ac:picMk id="4" creationId="{7B59FBFA-167B-599A-7F8C-D6AA594EE4EA}"/>
          </ac:picMkLst>
        </pc:picChg>
      </pc:sldChg>
      <pc:sldChg chg="addSp modSp mod setBg">
        <pc:chgData name="Hernan Barenboim" userId="04420d0c-da9d-4fa0-8206-abc68524c8ac" providerId="ADAL" clId="{3A5ACF0F-19B2-4EBE-A1C7-6C03EDEAE6C7}" dt="2023-07-13T20:02:13.906" v="2288" actId="26606"/>
        <pc:sldMkLst>
          <pc:docMk/>
          <pc:sldMk cId="1041487490" sldId="281"/>
        </pc:sldMkLst>
        <pc:spChg chg="mod">
          <ac:chgData name="Hernan Barenboim" userId="04420d0c-da9d-4fa0-8206-abc68524c8ac" providerId="ADAL" clId="{3A5ACF0F-19B2-4EBE-A1C7-6C03EDEAE6C7}" dt="2023-07-13T20:02:13.906" v="2288" actId="26606"/>
          <ac:spMkLst>
            <pc:docMk/>
            <pc:sldMk cId="1041487490" sldId="281"/>
            <ac:spMk id="2" creationId="{B5133DDF-1FEF-E8DB-E706-2A4EF732FBA1}"/>
          </ac:spMkLst>
        </pc:spChg>
        <pc:spChg chg="mod">
          <ac:chgData name="Hernan Barenboim" userId="04420d0c-da9d-4fa0-8206-abc68524c8ac" providerId="ADAL" clId="{3A5ACF0F-19B2-4EBE-A1C7-6C03EDEAE6C7}" dt="2023-07-13T20:02:13.906" v="2288" actId="26606"/>
          <ac:spMkLst>
            <pc:docMk/>
            <pc:sldMk cId="1041487490" sldId="281"/>
            <ac:spMk id="3" creationId="{418EC870-C4E5-AE46-22FC-09B656B42BB7}"/>
          </ac:spMkLst>
        </pc:spChg>
        <pc:spChg chg="add">
          <ac:chgData name="Hernan Barenboim" userId="04420d0c-da9d-4fa0-8206-abc68524c8ac" providerId="ADAL" clId="{3A5ACF0F-19B2-4EBE-A1C7-6C03EDEAE6C7}" dt="2023-07-13T20:02:13.906" v="2288" actId="26606"/>
          <ac:spMkLst>
            <pc:docMk/>
            <pc:sldMk cId="1041487490" sldId="281"/>
            <ac:spMk id="8" creationId="{09588DA8-065E-4F6F-8EFD-43104AB2E0CF}"/>
          </ac:spMkLst>
        </pc:spChg>
        <pc:spChg chg="add">
          <ac:chgData name="Hernan Barenboim" userId="04420d0c-da9d-4fa0-8206-abc68524c8ac" providerId="ADAL" clId="{3A5ACF0F-19B2-4EBE-A1C7-6C03EDEAE6C7}" dt="2023-07-13T20:02:13.906" v="2288" actId="26606"/>
          <ac:spMkLst>
            <pc:docMk/>
            <pc:sldMk cId="1041487490" sldId="281"/>
            <ac:spMk id="10" creationId="{C4285719-470E-454C-AF62-8323075F1F5B}"/>
          </ac:spMkLst>
        </pc:spChg>
        <pc:spChg chg="add">
          <ac:chgData name="Hernan Barenboim" userId="04420d0c-da9d-4fa0-8206-abc68524c8ac" providerId="ADAL" clId="{3A5ACF0F-19B2-4EBE-A1C7-6C03EDEAE6C7}" dt="2023-07-13T20:02:13.906" v="2288" actId="26606"/>
          <ac:spMkLst>
            <pc:docMk/>
            <pc:sldMk cId="1041487490" sldId="281"/>
            <ac:spMk id="12" creationId="{CD9FE4EF-C4D8-49A0-B2FF-81D8DB7D8A24}"/>
          </ac:spMkLst>
        </pc:spChg>
        <pc:spChg chg="add">
          <ac:chgData name="Hernan Barenboim" userId="04420d0c-da9d-4fa0-8206-abc68524c8ac" providerId="ADAL" clId="{3A5ACF0F-19B2-4EBE-A1C7-6C03EDEAE6C7}" dt="2023-07-13T20:02:13.906" v="2288" actId="26606"/>
          <ac:spMkLst>
            <pc:docMk/>
            <pc:sldMk cId="1041487490" sldId="281"/>
            <ac:spMk id="14" creationId="{4300840D-0A0B-4512-BACA-B439D5B9C57C}"/>
          </ac:spMkLst>
        </pc:spChg>
        <pc:spChg chg="add">
          <ac:chgData name="Hernan Barenboim" userId="04420d0c-da9d-4fa0-8206-abc68524c8ac" providerId="ADAL" clId="{3A5ACF0F-19B2-4EBE-A1C7-6C03EDEAE6C7}" dt="2023-07-13T20:02:13.906" v="2288" actId="26606"/>
          <ac:spMkLst>
            <pc:docMk/>
            <pc:sldMk cId="1041487490" sldId="281"/>
            <ac:spMk id="16" creationId="{D2B78728-A580-49A7-84F9-6EF6F583ADE0}"/>
          </ac:spMkLst>
        </pc:spChg>
        <pc:spChg chg="add">
          <ac:chgData name="Hernan Barenboim" userId="04420d0c-da9d-4fa0-8206-abc68524c8ac" providerId="ADAL" clId="{3A5ACF0F-19B2-4EBE-A1C7-6C03EDEAE6C7}" dt="2023-07-13T20:02:13.906" v="2288" actId="26606"/>
          <ac:spMkLst>
            <pc:docMk/>
            <pc:sldMk cId="1041487490" sldId="281"/>
            <ac:spMk id="18" creationId="{38FAA1A1-D861-433F-88FA-1E9D6FD31D11}"/>
          </ac:spMkLst>
        </pc:spChg>
        <pc:spChg chg="add">
          <ac:chgData name="Hernan Barenboim" userId="04420d0c-da9d-4fa0-8206-abc68524c8ac" providerId="ADAL" clId="{3A5ACF0F-19B2-4EBE-A1C7-6C03EDEAE6C7}" dt="2023-07-13T20:02:13.906" v="2288" actId="26606"/>
          <ac:spMkLst>
            <pc:docMk/>
            <pc:sldMk cId="1041487490" sldId="281"/>
            <ac:spMk id="20" creationId="{8D71EDA1-87BF-4D5D-AB79-F346FD19278A}"/>
          </ac:spMkLst>
        </pc:spChg>
      </pc:sldChg>
      <pc:sldChg chg="addSp delSp modSp new mod setBg">
        <pc:chgData name="Hernan Barenboim" userId="04420d0c-da9d-4fa0-8206-abc68524c8ac" providerId="ADAL" clId="{3A5ACF0F-19B2-4EBE-A1C7-6C03EDEAE6C7}" dt="2023-07-13T20:02:44.222" v="2292" actId="26606"/>
        <pc:sldMkLst>
          <pc:docMk/>
          <pc:sldMk cId="2043339984" sldId="282"/>
        </pc:sldMkLst>
        <pc:spChg chg="mod">
          <ac:chgData name="Hernan Barenboim" userId="04420d0c-da9d-4fa0-8206-abc68524c8ac" providerId="ADAL" clId="{3A5ACF0F-19B2-4EBE-A1C7-6C03EDEAE6C7}" dt="2023-07-13T20:02:44.222" v="2292" actId="26606"/>
          <ac:spMkLst>
            <pc:docMk/>
            <pc:sldMk cId="2043339984" sldId="282"/>
            <ac:spMk id="2" creationId="{995F36C7-7931-7D1B-F6D6-B8C6B44EF398}"/>
          </ac:spMkLst>
        </pc:spChg>
        <pc:spChg chg="add del mod">
          <ac:chgData name="Hernan Barenboim" userId="04420d0c-da9d-4fa0-8206-abc68524c8ac" providerId="ADAL" clId="{3A5ACF0F-19B2-4EBE-A1C7-6C03EDEAE6C7}" dt="2023-07-13T20:02:44.222" v="2292" actId="26606"/>
          <ac:spMkLst>
            <pc:docMk/>
            <pc:sldMk cId="2043339984" sldId="282"/>
            <ac:spMk id="3" creationId="{FE760286-6396-B776-FB72-31A23A1A0194}"/>
          </ac:spMkLst>
        </pc:spChg>
        <pc:spChg chg="add">
          <ac:chgData name="Hernan Barenboim" userId="04420d0c-da9d-4fa0-8206-abc68524c8ac" providerId="ADAL" clId="{3A5ACF0F-19B2-4EBE-A1C7-6C03EDEAE6C7}" dt="2023-07-13T20:02:44.222" v="2292" actId="26606"/>
          <ac:spMkLst>
            <pc:docMk/>
            <pc:sldMk cId="2043339984" sldId="282"/>
            <ac:spMk id="8" creationId="{09588DA8-065E-4F6F-8EFD-43104AB2E0CF}"/>
          </ac:spMkLst>
        </pc:spChg>
        <pc:spChg chg="add del">
          <ac:chgData name="Hernan Barenboim" userId="04420d0c-da9d-4fa0-8206-abc68524c8ac" providerId="ADAL" clId="{3A5ACF0F-19B2-4EBE-A1C7-6C03EDEAE6C7}" dt="2023-07-13T20:02:44.190" v="2291" actId="26606"/>
          <ac:spMkLst>
            <pc:docMk/>
            <pc:sldMk cId="2043339984" sldId="282"/>
            <ac:spMk id="9" creationId="{BACC6370-2D7E-4714-9D71-7542949D7D5D}"/>
          </ac:spMkLst>
        </pc:spChg>
        <pc:spChg chg="add">
          <ac:chgData name="Hernan Barenboim" userId="04420d0c-da9d-4fa0-8206-abc68524c8ac" providerId="ADAL" clId="{3A5ACF0F-19B2-4EBE-A1C7-6C03EDEAE6C7}" dt="2023-07-13T20:02:44.222" v="2292" actId="26606"/>
          <ac:spMkLst>
            <pc:docMk/>
            <pc:sldMk cId="2043339984" sldId="282"/>
            <ac:spMk id="10" creationId="{C4285719-470E-454C-AF62-8323075F1F5B}"/>
          </ac:spMkLst>
        </pc:spChg>
        <pc:spChg chg="add del">
          <ac:chgData name="Hernan Barenboim" userId="04420d0c-da9d-4fa0-8206-abc68524c8ac" providerId="ADAL" clId="{3A5ACF0F-19B2-4EBE-A1C7-6C03EDEAE6C7}" dt="2023-07-13T20:02:44.190" v="2291" actId="26606"/>
          <ac:spMkLst>
            <pc:docMk/>
            <pc:sldMk cId="2043339984" sldId="282"/>
            <ac:spMk id="11" creationId="{F68B3F68-107C-434F-AA38-110D5EA91B85}"/>
          </ac:spMkLst>
        </pc:spChg>
        <pc:spChg chg="add">
          <ac:chgData name="Hernan Barenboim" userId="04420d0c-da9d-4fa0-8206-abc68524c8ac" providerId="ADAL" clId="{3A5ACF0F-19B2-4EBE-A1C7-6C03EDEAE6C7}" dt="2023-07-13T20:02:44.222" v="2292" actId="26606"/>
          <ac:spMkLst>
            <pc:docMk/>
            <pc:sldMk cId="2043339984" sldId="282"/>
            <ac:spMk id="12" creationId="{CD9FE4EF-C4D8-49A0-B2FF-81D8DB7D8A24}"/>
          </ac:spMkLst>
        </pc:spChg>
        <pc:spChg chg="add del">
          <ac:chgData name="Hernan Barenboim" userId="04420d0c-da9d-4fa0-8206-abc68524c8ac" providerId="ADAL" clId="{3A5ACF0F-19B2-4EBE-A1C7-6C03EDEAE6C7}" dt="2023-07-13T20:02:44.190" v="2291" actId="26606"/>
          <ac:spMkLst>
            <pc:docMk/>
            <pc:sldMk cId="2043339984" sldId="282"/>
            <ac:spMk id="13" creationId="{AAD0DBB9-1A4B-4391-81D4-CB19F9AB918A}"/>
          </ac:spMkLst>
        </pc:spChg>
        <pc:spChg chg="add">
          <ac:chgData name="Hernan Barenboim" userId="04420d0c-da9d-4fa0-8206-abc68524c8ac" providerId="ADAL" clId="{3A5ACF0F-19B2-4EBE-A1C7-6C03EDEAE6C7}" dt="2023-07-13T20:02:44.222" v="2292" actId="26606"/>
          <ac:spMkLst>
            <pc:docMk/>
            <pc:sldMk cId="2043339984" sldId="282"/>
            <ac:spMk id="14" creationId="{4300840D-0A0B-4512-BACA-B439D5B9C57C}"/>
          </ac:spMkLst>
        </pc:spChg>
        <pc:spChg chg="add del">
          <ac:chgData name="Hernan Barenboim" userId="04420d0c-da9d-4fa0-8206-abc68524c8ac" providerId="ADAL" clId="{3A5ACF0F-19B2-4EBE-A1C7-6C03EDEAE6C7}" dt="2023-07-13T20:02:44.190" v="2291" actId="26606"/>
          <ac:spMkLst>
            <pc:docMk/>
            <pc:sldMk cId="2043339984" sldId="282"/>
            <ac:spMk id="15" creationId="{063BBA22-50EA-4C4D-BE05-F1CE4E63AA56}"/>
          </ac:spMkLst>
        </pc:spChg>
        <pc:spChg chg="add">
          <ac:chgData name="Hernan Barenboim" userId="04420d0c-da9d-4fa0-8206-abc68524c8ac" providerId="ADAL" clId="{3A5ACF0F-19B2-4EBE-A1C7-6C03EDEAE6C7}" dt="2023-07-13T20:02:44.222" v="2292" actId="26606"/>
          <ac:spMkLst>
            <pc:docMk/>
            <pc:sldMk cId="2043339984" sldId="282"/>
            <ac:spMk id="16" creationId="{D2B78728-A580-49A7-84F9-6EF6F583ADE0}"/>
          </ac:spMkLst>
        </pc:spChg>
        <pc:spChg chg="add">
          <ac:chgData name="Hernan Barenboim" userId="04420d0c-da9d-4fa0-8206-abc68524c8ac" providerId="ADAL" clId="{3A5ACF0F-19B2-4EBE-A1C7-6C03EDEAE6C7}" dt="2023-07-13T20:02:44.222" v="2292" actId="26606"/>
          <ac:spMkLst>
            <pc:docMk/>
            <pc:sldMk cId="2043339984" sldId="282"/>
            <ac:spMk id="17" creationId="{FE760286-6396-B776-FB72-31A23A1A0194}"/>
          </ac:spMkLst>
        </pc:spChg>
        <pc:spChg chg="add">
          <ac:chgData name="Hernan Barenboim" userId="04420d0c-da9d-4fa0-8206-abc68524c8ac" providerId="ADAL" clId="{3A5ACF0F-19B2-4EBE-A1C7-6C03EDEAE6C7}" dt="2023-07-13T20:02:44.222" v="2292" actId="26606"/>
          <ac:spMkLst>
            <pc:docMk/>
            <pc:sldMk cId="2043339984" sldId="282"/>
            <ac:spMk id="18" creationId="{38FAA1A1-D861-433F-88FA-1E9D6FD31D11}"/>
          </ac:spMkLst>
        </pc:spChg>
        <pc:spChg chg="add">
          <ac:chgData name="Hernan Barenboim" userId="04420d0c-da9d-4fa0-8206-abc68524c8ac" providerId="ADAL" clId="{3A5ACF0F-19B2-4EBE-A1C7-6C03EDEAE6C7}" dt="2023-07-13T20:02:44.222" v="2292" actId="26606"/>
          <ac:spMkLst>
            <pc:docMk/>
            <pc:sldMk cId="2043339984" sldId="282"/>
            <ac:spMk id="20" creationId="{8D71EDA1-87BF-4D5D-AB79-F346FD19278A}"/>
          </ac:spMkLst>
        </pc:spChg>
        <pc:graphicFrameChg chg="add del">
          <ac:chgData name="Hernan Barenboim" userId="04420d0c-da9d-4fa0-8206-abc68524c8ac" providerId="ADAL" clId="{3A5ACF0F-19B2-4EBE-A1C7-6C03EDEAE6C7}" dt="2023-07-13T20:02:44.190" v="2291" actId="26606"/>
          <ac:graphicFrameMkLst>
            <pc:docMk/>
            <pc:sldMk cId="2043339984" sldId="282"/>
            <ac:graphicFrameMk id="5" creationId="{9E0AF3B6-03D6-5924-A175-5B6615218C5F}"/>
          </ac:graphicFrameMkLst>
        </pc:graphicFrameChg>
      </pc:sldChg>
      <pc:sldChg chg="addSp modSp new mod setBg">
        <pc:chgData name="Hernan Barenboim" userId="04420d0c-da9d-4fa0-8206-abc68524c8ac" providerId="ADAL" clId="{3A5ACF0F-19B2-4EBE-A1C7-6C03EDEAE6C7}" dt="2023-07-13T22:25:32.529" v="2944" actId="255"/>
        <pc:sldMkLst>
          <pc:docMk/>
          <pc:sldMk cId="793335281" sldId="283"/>
        </pc:sldMkLst>
        <pc:spChg chg="mod">
          <ac:chgData name="Hernan Barenboim" userId="04420d0c-da9d-4fa0-8206-abc68524c8ac" providerId="ADAL" clId="{3A5ACF0F-19B2-4EBE-A1C7-6C03EDEAE6C7}" dt="2023-07-13T19:57:19.992" v="2260" actId="26606"/>
          <ac:spMkLst>
            <pc:docMk/>
            <pc:sldMk cId="793335281" sldId="283"/>
            <ac:spMk id="2" creationId="{FDE1A68B-4F0E-2431-6192-83A73E8665CF}"/>
          </ac:spMkLst>
        </pc:spChg>
        <pc:spChg chg="mod">
          <ac:chgData name="Hernan Barenboim" userId="04420d0c-da9d-4fa0-8206-abc68524c8ac" providerId="ADAL" clId="{3A5ACF0F-19B2-4EBE-A1C7-6C03EDEAE6C7}" dt="2023-07-13T22:25:32.529" v="2944" actId="255"/>
          <ac:spMkLst>
            <pc:docMk/>
            <pc:sldMk cId="793335281" sldId="283"/>
            <ac:spMk id="3" creationId="{A5688218-AFD6-473C-A803-AB0D0103EB05}"/>
          </ac:spMkLst>
        </pc:spChg>
        <pc:spChg chg="add">
          <ac:chgData name="Hernan Barenboim" userId="04420d0c-da9d-4fa0-8206-abc68524c8ac" providerId="ADAL" clId="{3A5ACF0F-19B2-4EBE-A1C7-6C03EDEAE6C7}" dt="2023-07-13T19:57:19.992" v="2260" actId="26606"/>
          <ac:spMkLst>
            <pc:docMk/>
            <pc:sldMk cId="793335281" sldId="283"/>
            <ac:spMk id="8" creationId="{1B15ED52-F352-441B-82BF-E0EA34836D08}"/>
          </ac:spMkLst>
        </pc:spChg>
        <pc:spChg chg="add">
          <ac:chgData name="Hernan Barenboim" userId="04420d0c-da9d-4fa0-8206-abc68524c8ac" providerId="ADAL" clId="{3A5ACF0F-19B2-4EBE-A1C7-6C03EDEAE6C7}" dt="2023-07-13T19:57:19.992" v="2260" actId="26606"/>
          <ac:spMkLst>
            <pc:docMk/>
            <pc:sldMk cId="793335281" sldId="283"/>
            <ac:spMk id="10" creationId="{3B2E3793-BFE6-45A2-9B7B-E18844431C99}"/>
          </ac:spMkLst>
        </pc:spChg>
        <pc:spChg chg="add">
          <ac:chgData name="Hernan Barenboim" userId="04420d0c-da9d-4fa0-8206-abc68524c8ac" providerId="ADAL" clId="{3A5ACF0F-19B2-4EBE-A1C7-6C03EDEAE6C7}" dt="2023-07-13T19:57:19.992" v="2260" actId="26606"/>
          <ac:spMkLst>
            <pc:docMk/>
            <pc:sldMk cId="793335281" sldId="283"/>
            <ac:spMk id="12" creationId="{BC4C4868-CB8F-4AF9-9CDB-8108F2C19B67}"/>
          </ac:spMkLst>
        </pc:spChg>
        <pc:spChg chg="add">
          <ac:chgData name="Hernan Barenboim" userId="04420d0c-da9d-4fa0-8206-abc68524c8ac" providerId="ADAL" clId="{3A5ACF0F-19B2-4EBE-A1C7-6C03EDEAE6C7}" dt="2023-07-13T19:57:19.992" v="2260" actId="26606"/>
          <ac:spMkLst>
            <pc:docMk/>
            <pc:sldMk cId="793335281" sldId="283"/>
            <ac:spMk id="14" creationId="{375E0459-6403-40CD-989D-56A4407CA12E}"/>
          </ac:spMkLst>
        </pc:spChg>
        <pc:spChg chg="add">
          <ac:chgData name="Hernan Barenboim" userId="04420d0c-da9d-4fa0-8206-abc68524c8ac" providerId="ADAL" clId="{3A5ACF0F-19B2-4EBE-A1C7-6C03EDEAE6C7}" dt="2023-07-13T19:57:19.992" v="2260" actId="26606"/>
          <ac:spMkLst>
            <pc:docMk/>
            <pc:sldMk cId="793335281" sldId="283"/>
            <ac:spMk id="16" creationId="{53E5B1A8-3AC9-4BD1-9BBC-78CA94F2D1BA}"/>
          </ac:spMkLst>
        </pc:spChg>
      </pc:sldChg>
      <pc:sldChg chg="addSp modSp new mod setBg">
        <pc:chgData name="Hernan Barenboim" userId="04420d0c-da9d-4fa0-8206-abc68524c8ac" providerId="ADAL" clId="{3A5ACF0F-19B2-4EBE-A1C7-6C03EDEAE6C7}" dt="2023-07-13T20:05:03.811" v="2332" actId="20577"/>
        <pc:sldMkLst>
          <pc:docMk/>
          <pc:sldMk cId="3092747135" sldId="284"/>
        </pc:sldMkLst>
        <pc:spChg chg="mod">
          <ac:chgData name="Hernan Barenboim" userId="04420d0c-da9d-4fa0-8206-abc68524c8ac" providerId="ADAL" clId="{3A5ACF0F-19B2-4EBE-A1C7-6C03EDEAE6C7}" dt="2023-07-13T20:04:21.032" v="2297" actId="26606"/>
          <ac:spMkLst>
            <pc:docMk/>
            <pc:sldMk cId="3092747135" sldId="284"/>
            <ac:spMk id="2" creationId="{607A4FCD-97D1-1895-B4E5-04206B3281B2}"/>
          </ac:spMkLst>
        </pc:spChg>
        <pc:spChg chg="mod">
          <ac:chgData name="Hernan Barenboim" userId="04420d0c-da9d-4fa0-8206-abc68524c8ac" providerId="ADAL" clId="{3A5ACF0F-19B2-4EBE-A1C7-6C03EDEAE6C7}" dt="2023-07-13T20:05:03.811" v="2332" actId="20577"/>
          <ac:spMkLst>
            <pc:docMk/>
            <pc:sldMk cId="3092747135" sldId="284"/>
            <ac:spMk id="3" creationId="{4E48B590-8DE0-3687-A898-9E67CD89BB11}"/>
          </ac:spMkLst>
        </pc:spChg>
        <pc:spChg chg="add">
          <ac:chgData name="Hernan Barenboim" userId="04420d0c-da9d-4fa0-8206-abc68524c8ac" providerId="ADAL" clId="{3A5ACF0F-19B2-4EBE-A1C7-6C03EDEAE6C7}" dt="2023-07-13T20:04:21.032" v="2297" actId="26606"/>
          <ac:spMkLst>
            <pc:docMk/>
            <pc:sldMk cId="3092747135" sldId="284"/>
            <ac:spMk id="8" creationId="{1B15ED52-F352-441B-82BF-E0EA34836D08}"/>
          </ac:spMkLst>
        </pc:spChg>
        <pc:spChg chg="add">
          <ac:chgData name="Hernan Barenboim" userId="04420d0c-da9d-4fa0-8206-abc68524c8ac" providerId="ADAL" clId="{3A5ACF0F-19B2-4EBE-A1C7-6C03EDEAE6C7}" dt="2023-07-13T20:04:21.032" v="2297" actId="26606"/>
          <ac:spMkLst>
            <pc:docMk/>
            <pc:sldMk cId="3092747135" sldId="284"/>
            <ac:spMk id="10" creationId="{3B2E3793-BFE6-45A2-9B7B-E18844431C99}"/>
          </ac:spMkLst>
        </pc:spChg>
        <pc:spChg chg="add">
          <ac:chgData name="Hernan Barenboim" userId="04420d0c-da9d-4fa0-8206-abc68524c8ac" providerId="ADAL" clId="{3A5ACF0F-19B2-4EBE-A1C7-6C03EDEAE6C7}" dt="2023-07-13T20:04:21.032" v="2297" actId="26606"/>
          <ac:spMkLst>
            <pc:docMk/>
            <pc:sldMk cId="3092747135" sldId="284"/>
            <ac:spMk id="12" creationId="{BC4C4868-CB8F-4AF9-9CDB-8108F2C19B67}"/>
          </ac:spMkLst>
        </pc:spChg>
        <pc:spChg chg="add">
          <ac:chgData name="Hernan Barenboim" userId="04420d0c-da9d-4fa0-8206-abc68524c8ac" providerId="ADAL" clId="{3A5ACF0F-19B2-4EBE-A1C7-6C03EDEAE6C7}" dt="2023-07-13T20:04:21.032" v="2297" actId="26606"/>
          <ac:spMkLst>
            <pc:docMk/>
            <pc:sldMk cId="3092747135" sldId="284"/>
            <ac:spMk id="14" creationId="{375E0459-6403-40CD-989D-56A4407CA12E}"/>
          </ac:spMkLst>
        </pc:spChg>
        <pc:spChg chg="add">
          <ac:chgData name="Hernan Barenboim" userId="04420d0c-da9d-4fa0-8206-abc68524c8ac" providerId="ADAL" clId="{3A5ACF0F-19B2-4EBE-A1C7-6C03EDEAE6C7}" dt="2023-07-13T20:04:21.032" v="2297" actId="26606"/>
          <ac:spMkLst>
            <pc:docMk/>
            <pc:sldMk cId="3092747135" sldId="284"/>
            <ac:spMk id="16" creationId="{53E5B1A8-3AC9-4BD1-9BBC-78CA94F2D1BA}"/>
          </ac:spMkLst>
        </pc:spChg>
      </pc:sldChg>
      <pc:sldChg chg="addSp modSp new mod setBg">
        <pc:chgData name="Hernan Barenboim" userId="04420d0c-da9d-4fa0-8206-abc68524c8ac" providerId="ADAL" clId="{3A5ACF0F-19B2-4EBE-A1C7-6C03EDEAE6C7}" dt="2023-07-13T20:06:34.326" v="2351" actId="20577"/>
        <pc:sldMkLst>
          <pc:docMk/>
          <pc:sldMk cId="3880274926" sldId="285"/>
        </pc:sldMkLst>
        <pc:spChg chg="mod">
          <ac:chgData name="Hernan Barenboim" userId="04420d0c-da9d-4fa0-8206-abc68524c8ac" providerId="ADAL" clId="{3A5ACF0F-19B2-4EBE-A1C7-6C03EDEAE6C7}" dt="2023-07-13T20:05:54.617" v="2336" actId="26606"/>
          <ac:spMkLst>
            <pc:docMk/>
            <pc:sldMk cId="3880274926" sldId="285"/>
            <ac:spMk id="2" creationId="{1D6312FE-25CD-7AD7-373C-B759A88A2FE0}"/>
          </ac:spMkLst>
        </pc:spChg>
        <pc:spChg chg="mod">
          <ac:chgData name="Hernan Barenboim" userId="04420d0c-da9d-4fa0-8206-abc68524c8ac" providerId="ADAL" clId="{3A5ACF0F-19B2-4EBE-A1C7-6C03EDEAE6C7}" dt="2023-07-13T20:06:34.326" v="2351" actId="20577"/>
          <ac:spMkLst>
            <pc:docMk/>
            <pc:sldMk cId="3880274926" sldId="285"/>
            <ac:spMk id="3" creationId="{A3D9DF24-7FC6-8242-D85D-20F7ACBCEEC1}"/>
          </ac:spMkLst>
        </pc:spChg>
        <pc:spChg chg="add">
          <ac:chgData name="Hernan Barenboim" userId="04420d0c-da9d-4fa0-8206-abc68524c8ac" providerId="ADAL" clId="{3A5ACF0F-19B2-4EBE-A1C7-6C03EDEAE6C7}" dt="2023-07-13T20:05:54.617" v="2336" actId="26606"/>
          <ac:spMkLst>
            <pc:docMk/>
            <pc:sldMk cId="3880274926" sldId="285"/>
            <ac:spMk id="8" creationId="{1B15ED52-F352-441B-82BF-E0EA34836D08}"/>
          </ac:spMkLst>
        </pc:spChg>
        <pc:spChg chg="add">
          <ac:chgData name="Hernan Barenboim" userId="04420d0c-da9d-4fa0-8206-abc68524c8ac" providerId="ADAL" clId="{3A5ACF0F-19B2-4EBE-A1C7-6C03EDEAE6C7}" dt="2023-07-13T20:05:54.617" v="2336" actId="26606"/>
          <ac:spMkLst>
            <pc:docMk/>
            <pc:sldMk cId="3880274926" sldId="285"/>
            <ac:spMk id="10" creationId="{3B2E3793-BFE6-45A2-9B7B-E18844431C99}"/>
          </ac:spMkLst>
        </pc:spChg>
        <pc:spChg chg="add">
          <ac:chgData name="Hernan Barenboim" userId="04420d0c-da9d-4fa0-8206-abc68524c8ac" providerId="ADAL" clId="{3A5ACF0F-19B2-4EBE-A1C7-6C03EDEAE6C7}" dt="2023-07-13T20:05:54.617" v="2336" actId="26606"/>
          <ac:spMkLst>
            <pc:docMk/>
            <pc:sldMk cId="3880274926" sldId="285"/>
            <ac:spMk id="12" creationId="{BC4C4868-CB8F-4AF9-9CDB-8108F2C19B67}"/>
          </ac:spMkLst>
        </pc:spChg>
        <pc:spChg chg="add">
          <ac:chgData name="Hernan Barenboim" userId="04420d0c-da9d-4fa0-8206-abc68524c8ac" providerId="ADAL" clId="{3A5ACF0F-19B2-4EBE-A1C7-6C03EDEAE6C7}" dt="2023-07-13T20:05:54.617" v="2336" actId="26606"/>
          <ac:spMkLst>
            <pc:docMk/>
            <pc:sldMk cId="3880274926" sldId="285"/>
            <ac:spMk id="14" creationId="{375E0459-6403-40CD-989D-56A4407CA12E}"/>
          </ac:spMkLst>
        </pc:spChg>
        <pc:spChg chg="add">
          <ac:chgData name="Hernan Barenboim" userId="04420d0c-da9d-4fa0-8206-abc68524c8ac" providerId="ADAL" clId="{3A5ACF0F-19B2-4EBE-A1C7-6C03EDEAE6C7}" dt="2023-07-13T20:05:54.617" v="2336" actId="26606"/>
          <ac:spMkLst>
            <pc:docMk/>
            <pc:sldMk cId="3880274926" sldId="285"/>
            <ac:spMk id="16" creationId="{53E5B1A8-3AC9-4BD1-9BBC-78CA94F2D1BA}"/>
          </ac:spMkLst>
        </pc:spChg>
      </pc:sldChg>
      <pc:sldChg chg="addSp modSp mod setBg">
        <pc:chgData name="Hernan Barenboim" userId="04420d0c-da9d-4fa0-8206-abc68524c8ac" providerId="ADAL" clId="{3A5ACF0F-19B2-4EBE-A1C7-6C03EDEAE6C7}" dt="2023-07-13T20:05:24.516" v="2334" actId="20577"/>
        <pc:sldMkLst>
          <pc:docMk/>
          <pc:sldMk cId="1061226501" sldId="286"/>
        </pc:sldMkLst>
        <pc:spChg chg="mod">
          <ac:chgData name="Hernan Barenboim" userId="04420d0c-da9d-4fa0-8206-abc68524c8ac" providerId="ADAL" clId="{3A5ACF0F-19B2-4EBE-A1C7-6C03EDEAE6C7}" dt="2023-07-13T20:05:09.476" v="2333" actId="26606"/>
          <ac:spMkLst>
            <pc:docMk/>
            <pc:sldMk cId="1061226501" sldId="286"/>
            <ac:spMk id="2" creationId="{D2213FF2-D700-36D4-ED91-C29FDF191640}"/>
          </ac:spMkLst>
        </pc:spChg>
        <pc:spChg chg="mod">
          <ac:chgData name="Hernan Barenboim" userId="04420d0c-da9d-4fa0-8206-abc68524c8ac" providerId="ADAL" clId="{3A5ACF0F-19B2-4EBE-A1C7-6C03EDEAE6C7}" dt="2023-07-13T20:05:24.516" v="2334" actId="20577"/>
          <ac:spMkLst>
            <pc:docMk/>
            <pc:sldMk cId="1061226501" sldId="286"/>
            <ac:spMk id="3" creationId="{C45BBCE5-13E3-6E1D-C8AD-EBFCD82DCFB4}"/>
          </ac:spMkLst>
        </pc:spChg>
        <pc:spChg chg="add">
          <ac:chgData name="Hernan Barenboim" userId="04420d0c-da9d-4fa0-8206-abc68524c8ac" providerId="ADAL" clId="{3A5ACF0F-19B2-4EBE-A1C7-6C03EDEAE6C7}" dt="2023-07-13T20:05:09.476" v="2333" actId="26606"/>
          <ac:spMkLst>
            <pc:docMk/>
            <pc:sldMk cId="1061226501" sldId="286"/>
            <ac:spMk id="8" creationId="{1B15ED52-F352-441B-82BF-E0EA34836D08}"/>
          </ac:spMkLst>
        </pc:spChg>
        <pc:spChg chg="add">
          <ac:chgData name="Hernan Barenboim" userId="04420d0c-da9d-4fa0-8206-abc68524c8ac" providerId="ADAL" clId="{3A5ACF0F-19B2-4EBE-A1C7-6C03EDEAE6C7}" dt="2023-07-13T20:05:09.476" v="2333" actId="26606"/>
          <ac:spMkLst>
            <pc:docMk/>
            <pc:sldMk cId="1061226501" sldId="286"/>
            <ac:spMk id="10" creationId="{3B2E3793-BFE6-45A2-9B7B-E18844431C99}"/>
          </ac:spMkLst>
        </pc:spChg>
        <pc:spChg chg="add">
          <ac:chgData name="Hernan Barenboim" userId="04420d0c-da9d-4fa0-8206-abc68524c8ac" providerId="ADAL" clId="{3A5ACF0F-19B2-4EBE-A1C7-6C03EDEAE6C7}" dt="2023-07-13T20:05:09.476" v="2333" actId="26606"/>
          <ac:spMkLst>
            <pc:docMk/>
            <pc:sldMk cId="1061226501" sldId="286"/>
            <ac:spMk id="12" creationId="{BC4C4868-CB8F-4AF9-9CDB-8108F2C19B67}"/>
          </ac:spMkLst>
        </pc:spChg>
        <pc:spChg chg="add">
          <ac:chgData name="Hernan Barenboim" userId="04420d0c-da9d-4fa0-8206-abc68524c8ac" providerId="ADAL" clId="{3A5ACF0F-19B2-4EBE-A1C7-6C03EDEAE6C7}" dt="2023-07-13T20:05:09.476" v="2333" actId="26606"/>
          <ac:spMkLst>
            <pc:docMk/>
            <pc:sldMk cId="1061226501" sldId="286"/>
            <ac:spMk id="14" creationId="{375E0459-6403-40CD-989D-56A4407CA12E}"/>
          </ac:spMkLst>
        </pc:spChg>
        <pc:spChg chg="add">
          <ac:chgData name="Hernan Barenboim" userId="04420d0c-da9d-4fa0-8206-abc68524c8ac" providerId="ADAL" clId="{3A5ACF0F-19B2-4EBE-A1C7-6C03EDEAE6C7}" dt="2023-07-13T20:05:09.476" v="2333" actId="26606"/>
          <ac:spMkLst>
            <pc:docMk/>
            <pc:sldMk cId="1061226501" sldId="286"/>
            <ac:spMk id="16" creationId="{53E5B1A8-3AC9-4BD1-9BBC-78CA94F2D1BA}"/>
          </ac:spMkLst>
        </pc:spChg>
      </pc:sldChg>
      <pc:sldChg chg="addSp modSp mod setBg">
        <pc:chgData name="Hernan Barenboim" userId="04420d0c-da9d-4fa0-8206-abc68524c8ac" providerId="ADAL" clId="{3A5ACF0F-19B2-4EBE-A1C7-6C03EDEAE6C7}" dt="2023-07-13T20:24:27.230" v="2376" actId="26606"/>
        <pc:sldMkLst>
          <pc:docMk/>
          <pc:sldMk cId="4138618487" sldId="287"/>
        </pc:sldMkLst>
        <pc:spChg chg="mod">
          <ac:chgData name="Hernan Barenboim" userId="04420d0c-da9d-4fa0-8206-abc68524c8ac" providerId="ADAL" clId="{3A5ACF0F-19B2-4EBE-A1C7-6C03EDEAE6C7}" dt="2023-07-13T20:24:27.230" v="2376" actId="26606"/>
          <ac:spMkLst>
            <pc:docMk/>
            <pc:sldMk cId="4138618487" sldId="287"/>
            <ac:spMk id="2" creationId="{53164032-1523-BC27-2EE4-0F513903A3EF}"/>
          </ac:spMkLst>
        </pc:spChg>
        <pc:spChg chg="mod">
          <ac:chgData name="Hernan Barenboim" userId="04420d0c-da9d-4fa0-8206-abc68524c8ac" providerId="ADAL" clId="{3A5ACF0F-19B2-4EBE-A1C7-6C03EDEAE6C7}" dt="2023-07-13T20:24:27.230" v="2376" actId="26606"/>
          <ac:spMkLst>
            <pc:docMk/>
            <pc:sldMk cId="4138618487" sldId="287"/>
            <ac:spMk id="3" creationId="{A9A98131-C892-12D6-3964-2F779819D418}"/>
          </ac:spMkLst>
        </pc:spChg>
        <pc:spChg chg="add">
          <ac:chgData name="Hernan Barenboim" userId="04420d0c-da9d-4fa0-8206-abc68524c8ac" providerId="ADAL" clId="{3A5ACF0F-19B2-4EBE-A1C7-6C03EDEAE6C7}" dt="2023-07-13T20:24:27.230" v="2376" actId="26606"/>
          <ac:spMkLst>
            <pc:docMk/>
            <pc:sldMk cId="4138618487" sldId="287"/>
            <ac:spMk id="8" creationId="{09588DA8-065E-4F6F-8EFD-43104AB2E0CF}"/>
          </ac:spMkLst>
        </pc:spChg>
        <pc:spChg chg="add">
          <ac:chgData name="Hernan Barenboim" userId="04420d0c-da9d-4fa0-8206-abc68524c8ac" providerId="ADAL" clId="{3A5ACF0F-19B2-4EBE-A1C7-6C03EDEAE6C7}" dt="2023-07-13T20:24:27.230" v="2376" actId="26606"/>
          <ac:spMkLst>
            <pc:docMk/>
            <pc:sldMk cId="4138618487" sldId="287"/>
            <ac:spMk id="10" creationId="{C4285719-470E-454C-AF62-8323075F1F5B}"/>
          </ac:spMkLst>
        </pc:spChg>
        <pc:spChg chg="add">
          <ac:chgData name="Hernan Barenboim" userId="04420d0c-da9d-4fa0-8206-abc68524c8ac" providerId="ADAL" clId="{3A5ACF0F-19B2-4EBE-A1C7-6C03EDEAE6C7}" dt="2023-07-13T20:24:27.230" v="2376" actId="26606"/>
          <ac:spMkLst>
            <pc:docMk/>
            <pc:sldMk cId="4138618487" sldId="287"/>
            <ac:spMk id="12" creationId="{CD9FE4EF-C4D8-49A0-B2FF-81D8DB7D8A24}"/>
          </ac:spMkLst>
        </pc:spChg>
        <pc:spChg chg="add">
          <ac:chgData name="Hernan Barenboim" userId="04420d0c-da9d-4fa0-8206-abc68524c8ac" providerId="ADAL" clId="{3A5ACF0F-19B2-4EBE-A1C7-6C03EDEAE6C7}" dt="2023-07-13T20:24:27.230" v="2376" actId="26606"/>
          <ac:spMkLst>
            <pc:docMk/>
            <pc:sldMk cId="4138618487" sldId="287"/>
            <ac:spMk id="14" creationId="{4300840D-0A0B-4512-BACA-B439D5B9C57C}"/>
          </ac:spMkLst>
        </pc:spChg>
        <pc:spChg chg="add">
          <ac:chgData name="Hernan Barenboim" userId="04420d0c-da9d-4fa0-8206-abc68524c8ac" providerId="ADAL" clId="{3A5ACF0F-19B2-4EBE-A1C7-6C03EDEAE6C7}" dt="2023-07-13T20:24:27.230" v="2376" actId="26606"/>
          <ac:spMkLst>
            <pc:docMk/>
            <pc:sldMk cId="4138618487" sldId="287"/>
            <ac:spMk id="16" creationId="{D2B78728-A580-49A7-84F9-6EF6F583ADE0}"/>
          </ac:spMkLst>
        </pc:spChg>
        <pc:spChg chg="add">
          <ac:chgData name="Hernan Barenboim" userId="04420d0c-da9d-4fa0-8206-abc68524c8ac" providerId="ADAL" clId="{3A5ACF0F-19B2-4EBE-A1C7-6C03EDEAE6C7}" dt="2023-07-13T20:24:27.230" v="2376" actId="26606"/>
          <ac:spMkLst>
            <pc:docMk/>
            <pc:sldMk cId="4138618487" sldId="287"/>
            <ac:spMk id="18" creationId="{38FAA1A1-D861-433F-88FA-1E9D6FD31D11}"/>
          </ac:spMkLst>
        </pc:spChg>
        <pc:spChg chg="add">
          <ac:chgData name="Hernan Barenboim" userId="04420d0c-da9d-4fa0-8206-abc68524c8ac" providerId="ADAL" clId="{3A5ACF0F-19B2-4EBE-A1C7-6C03EDEAE6C7}" dt="2023-07-13T20:24:27.230" v="2376" actId="26606"/>
          <ac:spMkLst>
            <pc:docMk/>
            <pc:sldMk cId="4138618487" sldId="287"/>
            <ac:spMk id="20" creationId="{8D71EDA1-87BF-4D5D-AB79-F346FD19278A}"/>
          </ac:spMkLst>
        </pc:spChg>
      </pc:sldChg>
      <pc:sldChg chg="addSp modSp mod setBg">
        <pc:chgData name="Hernan Barenboim" userId="04420d0c-da9d-4fa0-8206-abc68524c8ac" providerId="ADAL" clId="{3A5ACF0F-19B2-4EBE-A1C7-6C03EDEAE6C7}" dt="2023-07-13T20:25:09.492" v="2401" actId="33524"/>
        <pc:sldMkLst>
          <pc:docMk/>
          <pc:sldMk cId="2707673774" sldId="288"/>
        </pc:sldMkLst>
        <pc:spChg chg="mod">
          <ac:chgData name="Hernan Barenboim" userId="04420d0c-da9d-4fa0-8206-abc68524c8ac" providerId="ADAL" clId="{3A5ACF0F-19B2-4EBE-A1C7-6C03EDEAE6C7}" dt="2023-07-13T20:24:38.460" v="2377" actId="26606"/>
          <ac:spMkLst>
            <pc:docMk/>
            <pc:sldMk cId="2707673774" sldId="288"/>
            <ac:spMk id="2" creationId="{D862E760-B48D-321E-BBF0-F27166072ADC}"/>
          </ac:spMkLst>
        </pc:spChg>
        <pc:spChg chg="mod">
          <ac:chgData name="Hernan Barenboim" userId="04420d0c-da9d-4fa0-8206-abc68524c8ac" providerId="ADAL" clId="{3A5ACF0F-19B2-4EBE-A1C7-6C03EDEAE6C7}" dt="2023-07-13T20:25:09.492" v="2401" actId="33524"/>
          <ac:spMkLst>
            <pc:docMk/>
            <pc:sldMk cId="2707673774" sldId="288"/>
            <ac:spMk id="3" creationId="{A1C5632E-0BCD-8E69-B576-26BB4D4B83E0}"/>
          </ac:spMkLst>
        </pc:spChg>
        <pc:spChg chg="add">
          <ac:chgData name="Hernan Barenboim" userId="04420d0c-da9d-4fa0-8206-abc68524c8ac" providerId="ADAL" clId="{3A5ACF0F-19B2-4EBE-A1C7-6C03EDEAE6C7}" dt="2023-07-13T20:24:38.460" v="2377" actId="26606"/>
          <ac:spMkLst>
            <pc:docMk/>
            <pc:sldMk cId="2707673774" sldId="288"/>
            <ac:spMk id="8" creationId="{09588DA8-065E-4F6F-8EFD-43104AB2E0CF}"/>
          </ac:spMkLst>
        </pc:spChg>
        <pc:spChg chg="add">
          <ac:chgData name="Hernan Barenboim" userId="04420d0c-da9d-4fa0-8206-abc68524c8ac" providerId="ADAL" clId="{3A5ACF0F-19B2-4EBE-A1C7-6C03EDEAE6C7}" dt="2023-07-13T20:24:38.460" v="2377" actId="26606"/>
          <ac:spMkLst>
            <pc:docMk/>
            <pc:sldMk cId="2707673774" sldId="288"/>
            <ac:spMk id="10" creationId="{C4285719-470E-454C-AF62-8323075F1F5B}"/>
          </ac:spMkLst>
        </pc:spChg>
        <pc:spChg chg="add">
          <ac:chgData name="Hernan Barenboim" userId="04420d0c-da9d-4fa0-8206-abc68524c8ac" providerId="ADAL" clId="{3A5ACF0F-19B2-4EBE-A1C7-6C03EDEAE6C7}" dt="2023-07-13T20:24:38.460" v="2377" actId="26606"/>
          <ac:spMkLst>
            <pc:docMk/>
            <pc:sldMk cId="2707673774" sldId="288"/>
            <ac:spMk id="12" creationId="{CD9FE4EF-C4D8-49A0-B2FF-81D8DB7D8A24}"/>
          </ac:spMkLst>
        </pc:spChg>
        <pc:spChg chg="add">
          <ac:chgData name="Hernan Barenboim" userId="04420d0c-da9d-4fa0-8206-abc68524c8ac" providerId="ADAL" clId="{3A5ACF0F-19B2-4EBE-A1C7-6C03EDEAE6C7}" dt="2023-07-13T20:24:38.460" v="2377" actId="26606"/>
          <ac:spMkLst>
            <pc:docMk/>
            <pc:sldMk cId="2707673774" sldId="288"/>
            <ac:spMk id="14" creationId="{4300840D-0A0B-4512-BACA-B439D5B9C57C}"/>
          </ac:spMkLst>
        </pc:spChg>
        <pc:spChg chg="add">
          <ac:chgData name="Hernan Barenboim" userId="04420d0c-da9d-4fa0-8206-abc68524c8ac" providerId="ADAL" clId="{3A5ACF0F-19B2-4EBE-A1C7-6C03EDEAE6C7}" dt="2023-07-13T20:24:38.460" v="2377" actId="26606"/>
          <ac:spMkLst>
            <pc:docMk/>
            <pc:sldMk cId="2707673774" sldId="288"/>
            <ac:spMk id="16" creationId="{D2B78728-A580-49A7-84F9-6EF6F583ADE0}"/>
          </ac:spMkLst>
        </pc:spChg>
        <pc:spChg chg="add">
          <ac:chgData name="Hernan Barenboim" userId="04420d0c-da9d-4fa0-8206-abc68524c8ac" providerId="ADAL" clId="{3A5ACF0F-19B2-4EBE-A1C7-6C03EDEAE6C7}" dt="2023-07-13T20:24:38.460" v="2377" actId="26606"/>
          <ac:spMkLst>
            <pc:docMk/>
            <pc:sldMk cId="2707673774" sldId="288"/>
            <ac:spMk id="18" creationId="{38FAA1A1-D861-433F-88FA-1E9D6FD31D11}"/>
          </ac:spMkLst>
        </pc:spChg>
        <pc:spChg chg="add">
          <ac:chgData name="Hernan Barenboim" userId="04420d0c-da9d-4fa0-8206-abc68524c8ac" providerId="ADAL" clId="{3A5ACF0F-19B2-4EBE-A1C7-6C03EDEAE6C7}" dt="2023-07-13T20:24:38.460" v="2377" actId="26606"/>
          <ac:spMkLst>
            <pc:docMk/>
            <pc:sldMk cId="2707673774" sldId="288"/>
            <ac:spMk id="20" creationId="{8D71EDA1-87BF-4D5D-AB79-F346FD19278A}"/>
          </ac:spMkLst>
        </pc:spChg>
      </pc:sldChg>
      <pc:sldChg chg="addSp modSp mod setBg">
        <pc:chgData name="Hernan Barenboim" userId="04420d0c-da9d-4fa0-8206-abc68524c8ac" providerId="ADAL" clId="{3A5ACF0F-19B2-4EBE-A1C7-6C03EDEAE6C7}" dt="2023-07-13T20:26:07.162" v="2416" actId="26606"/>
        <pc:sldMkLst>
          <pc:docMk/>
          <pc:sldMk cId="3744407002" sldId="289"/>
        </pc:sldMkLst>
        <pc:spChg chg="mod">
          <ac:chgData name="Hernan Barenboim" userId="04420d0c-da9d-4fa0-8206-abc68524c8ac" providerId="ADAL" clId="{3A5ACF0F-19B2-4EBE-A1C7-6C03EDEAE6C7}" dt="2023-07-13T20:26:07.162" v="2416" actId="26606"/>
          <ac:spMkLst>
            <pc:docMk/>
            <pc:sldMk cId="3744407002" sldId="289"/>
            <ac:spMk id="2" creationId="{2DFC9986-B4D8-71AB-3A3D-D3938A6C9DBE}"/>
          </ac:spMkLst>
        </pc:spChg>
        <pc:spChg chg="mod">
          <ac:chgData name="Hernan Barenboim" userId="04420d0c-da9d-4fa0-8206-abc68524c8ac" providerId="ADAL" clId="{3A5ACF0F-19B2-4EBE-A1C7-6C03EDEAE6C7}" dt="2023-07-13T20:26:07.162" v="2416" actId="26606"/>
          <ac:spMkLst>
            <pc:docMk/>
            <pc:sldMk cId="3744407002" sldId="289"/>
            <ac:spMk id="3" creationId="{5F3394B7-1484-1CA4-4C6B-5C8C453CDF38}"/>
          </ac:spMkLst>
        </pc:spChg>
        <pc:spChg chg="add">
          <ac:chgData name="Hernan Barenboim" userId="04420d0c-da9d-4fa0-8206-abc68524c8ac" providerId="ADAL" clId="{3A5ACF0F-19B2-4EBE-A1C7-6C03EDEAE6C7}" dt="2023-07-13T20:26:07.162" v="2416" actId="26606"/>
          <ac:spMkLst>
            <pc:docMk/>
            <pc:sldMk cId="3744407002" sldId="289"/>
            <ac:spMk id="10" creationId="{1B15ED52-F352-441B-82BF-E0EA34836D08}"/>
          </ac:spMkLst>
        </pc:spChg>
        <pc:spChg chg="add">
          <ac:chgData name="Hernan Barenboim" userId="04420d0c-da9d-4fa0-8206-abc68524c8ac" providerId="ADAL" clId="{3A5ACF0F-19B2-4EBE-A1C7-6C03EDEAE6C7}" dt="2023-07-13T20:26:07.162" v="2416" actId="26606"/>
          <ac:spMkLst>
            <pc:docMk/>
            <pc:sldMk cId="3744407002" sldId="289"/>
            <ac:spMk id="12" creationId="{61707E60-CEC9-4661-AA82-69242EB4BDC3}"/>
          </ac:spMkLst>
        </pc:spChg>
        <pc:spChg chg="add">
          <ac:chgData name="Hernan Barenboim" userId="04420d0c-da9d-4fa0-8206-abc68524c8ac" providerId="ADAL" clId="{3A5ACF0F-19B2-4EBE-A1C7-6C03EDEAE6C7}" dt="2023-07-13T20:26:07.162" v="2416" actId="26606"/>
          <ac:spMkLst>
            <pc:docMk/>
            <pc:sldMk cId="3744407002" sldId="289"/>
            <ac:spMk id="14" creationId="{8F035CD8-AE30-4146-96F2-036B0CE5E4F3}"/>
          </ac:spMkLst>
        </pc:spChg>
        <pc:picChg chg="add">
          <ac:chgData name="Hernan Barenboim" userId="04420d0c-da9d-4fa0-8206-abc68524c8ac" providerId="ADAL" clId="{3A5ACF0F-19B2-4EBE-A1C7-6C03EDEAE6C7}" dt="2023-07-13T20:26:07.162" v="2416" actId="26606"/>
          <ac:picMkLst>
            <pc:docMk/>
            <pc:sldMk cId="3744407002" sldId="289"/>
            <ac:picMk id="7" creationId="{83D76BCE-CCFE-6BD9-A35D-58D03D491AA8}"/>
          </ac:picMkLst>
        </pc:picChg>
      </pc:sldChg>
      <pc:sldChg chg="addSp delSp modSp mod setBg">
        <pc:chgData name="Hernan Barenboim" userId="04420d0c-da9d-4fa0-8206-abc68524c8ac" providerId="ADAL" clId="{3A5ACF0F-19B2-4EBE-A1C7-6C03EDEAE6C7}" dt="2023-07-13T22:20:00.091" v="2914" actId="26606"/>
        <pc:sldMkLst>
          <pc:docMk/>
          <pc:sldMk cId="1249910165" sldId="290"/>
        </pc:sldMkLst>
        <pc:spChg chg="mod">
          <ac:chgData name="Hernan Barenboim" userId="04420d0c-da9d-4fa0-8206-abc68524c8ac" providerId="ADAL" clId="{3A5ACF0F-19B2-4EBE-A1C7-6C03EDEAE6C7}" dt="2023-07-13T22:20:00.091" v="2914" actId="26606"/>
          <ac:spMkLst>
            <pc:docMk/>
            <pc:sldMk cId="1249910165" sldId="290"/>
            <ac:spMk id="2" creationId="{8A8EBB8C-1C16-F84F-B520-DBBB56ECA7D5}"/>
          </ac:spMkLst>
        </pc:spChg>
        <pc:spChg chg="mod">
          <ac:chgData name="Hernan Barenboim" userId="04420d0c-da9d-4fa0-8206-abc68524c8ac" providerId="ADAL" clId="{3A5ACF0F-19B2-4EBE-A1C7-6C03EDEAE6C7}" dt="2023-07-13T22:20:00.091" v="2914" actId="26606"/>
          <ac:spMkLst>
            <pc:docMk/>
            <pc:sldMk cId="1249910165" sldId="290"/>
            <ac:spMk id="3" creationId="{D08F978B-91E9-F520-8447-33D17973BFAA}"/>
          </ac:spMkLst>
        </pc:spChg>
        <pc:spChg chg="add del">
          <ac:chgData name="Hernan Barenboim" userId="04420d0c-da9d-4fa0-8206-abc68524c8ac" providerId="ADAL" clId="{3A5ACF0F-19B2-4EBE-A1C7-6C03EDEAE6C7}" dt="2023-07-13T22:20:00.091" v="2914" actId="26606"/>
          <ac:spMkLst>
            <pc:docMk/>
            <pc:sldMk cId="1249910165" sldId="290"/>
            <ac:spMk id="8" creationId="{815925C2-A704-4D47-B1C1-3FCA52512EC1}"/>
          </ac:spMkLst>
        </pc:spChg>
        <pc:spChg chg="add del">
          <ac:chgData name="Hernan Barenboim" userId="04420d0c-da9d-4fa0-8206-abc68524c8ac" providerId="ADAL" clId="{3A5ACF0F-19B2-4EBE-A1C7-6C03EDEAE6C7}" dt="2023-07-13T22:20:00.091" v="2914" actId="26606"/>
          <ac:spMkLst>
            <pc:docMk/>
            <pc:sldMk cId="1249910165" sldId="290"/>
            <ac:spMk id="10" creationId="{01D4315C-C23C-4FD3-98DF-08C29E2292A8}"/>
          </ac:spMkLst>
        </pc:spChg>
        <pc:spChg chg="add">
          <ac:chgData name="Hernan Barenboim" userId="04420d0c-da9d-4fa0-8206-abc68524c8ac" providerId="ADAL" clId="{3A5ACF0F-19B2-4EBE-A1C7-6C03EDEAE6C7}" dt="2023-07-13T22:20:00.091" v="2914" actId="26606"/>
          <ac:spMkLst>
            <pc:docMk/>
            <pc:sldMk cId="1249910165" sldId="290"/>
            <ac:spMk id="28" creationId="{09588DA8-065E-4F6F-8EFD-43104AB2E0CF}"/>
          </ac:spMkLst>
        </pc:spChg>
        <pc:spChg chg="add">
          <ac:chgData name="Hernan Barenboim" userId="04420d0c-da9d-4fa0-8206-abc68524c8ac" providerId="ADAL" clId="{3A5ACF0F-19B2-4EBE-A1C7-6C03EDEAE6C7}" dt="2023-07-13T22:20:00.091" v="2914" actId="26606"/>
          <ac:spMkLst>
            <pc:docMk/>
            <pc:sldMk cId="1249910165" sldId="290"/>
            <ac:spMk id="30" creationId="{C4285719-470E-454C-AF62-8323075F1F5B}"/>
          </ac:spMkLst>
        </pc:spChg>
        <pc:spChg chg="add">
          <ac:chgData name="Hernan Barenboim" userId="04420d0c-da9d-4fa0-8206-abc68524c8ac" providerId="ADAL" clId="{3A5ACF0F-19B2-4EBE-A1C7-6C03EDEAE6C7}" dt="2023-07-13T22:20:00.091" v="2914" actId="26606"/>
          <ac:spMkLst>
            <pc:docMk/>
            <pc:sldMk cId="1249910165" sldId="290"/>
            <ac:spMk id="32" creationId="{CD9FE4EF-C4D8-49A0-B2FF-81D8DB7D8A24}"/>
          </ac:spMkLst>
        </pc:spChg>
        <pc:spChg chg="add">
          <ac:chgData name="Hernan Barenboim" userId="04420d0c-da9d-4fa0-8206-abc68524c8ac" providerId="ADAL" clId="{3A5ACF0F-19B2-4EBE-A1C7-6C03EDEAE6C7}" dt="2023-07-13T22:20:00.091" v="2914" actId="26606"/>
          <ac:spMkLst>
            <pc:docMk/>
            <pc:sldMk cId="1249910165" sldId="290"/>
            <ac:spMk id="34" creationId="{4300840D-0A0B-4512-BACA-B439D5B9C57C}"/>
          </ac:spMkLst>
        </pc:spChg>
        <pc:spChg chg="add">
          <ac:chgData name="Hernan Barenboim" userId="04420d0c-da9d-4fa0-8206-abc68524c8ac" providerId="ADAL" clId="{3A5ACF0F-19B2-4EBE-A1C7-6C03EDEAE6C7}" dt="2023-07-13T22:20:00.091" v="2914" actId="26606"/>
          <ac:spMkLst>
            <pc:docMk/>
            <pc:sldMk cId="1249910165" sldId="290"/>
            <ac:spMk id="36" creationId="{D2B78728-A580-49A7-84F9-6EF6F583ADE0}"/>
          </ac:spMkLst>
        </pc:spChg>
        <pc:spChg chg="add">
          <ac:chgData name="Hernan Barenboim" userId="04420d0c-da9d-4fa0-8206-abc68524c8ac" providerId="ADAL" clId="{3A5ACF0F-19B2-4EBE-A1C7-6C03EDEAE6C7}" dt="2023-07-13T22:20:00.091" v="2914" actId="26606"/>
          <ac:spMkLst>
            <pc:docMk/>
            <pc:sldMk cId="1249910165" sldId="290"/>
            <ac:spMk id="38" creationId="{38FAA1A1-D861-433F-88FA-1E9D6FD31D11}"/>
          </ac:spMkLst>
        </pc:spChg>
        <pc:spChg chg="add">
          <ac:chgData name="Hernan Barenboim" userId="04420d0c-da9d-4fa0-8206-abc68524c8ac" providerId="ADAL" clId="{3A5ACF0F-19B2-4EBE-A1C7-6C03EDEAE6C7}" dt="2023-07-13T22:20:00.091" v="2914" actId="26606"/>
          <ac:spMkLst>
            <pc:docMk/>
            <pc:sldMk cId="1249910165" sldId="290"/>
            <ac:spMk id="40" creationId="{8D71EDA1-87BF-4D5D-AB79-F346FD19278A}"/>
          </ac:spMkLst>
        </pc:spChg>
        <pc:grpChg chg="add del">
          <ac:chgData name="Hernan Barenboim" userId="04420d0c-da9d-4fa0-8206-abc68524c8ac" providerId="ADAL" clId="{3A5ACF0F-19B2-4EBE-A1C7-6C03EDEAE6C7}" dt="2023-07-13T22:20:00.091" v="2914" actId="26606"/>
          <ac:grpSpMkLst>
            <pc:docMk/>
            <pc:sldMk cId="1249910165" sldId="290"/>
            <ac:grpSpMk id="12" creationId="{5E6B47BC-43FD-4C91-8BFF-B41B99A8A39E}"/>
          </ac:grpSpMkLst>
        </pc:grpChg>
        <pc:grpChg chg="add del">
          <ac:chgData name="Hernan Barenboim" userId="04420d0c-da9d-4fa0-8206-abc68524c8ac" providerId="ADAL" clId="{3A5ACF0F-19B2-4EBE-A1C7-6C03EDEAE6C7}" dt="2023-07-13T22:20:00.091" v="2914" actId="26606"/>
          <ac:grpSpMkLst>
            <pc:docMk/>
            <pc:sldMk cId="1249910165" sldId="290"/>
            <ac:grpSpMk id="16" creationId="{43F5E015-E085-4624-B431-B42414448684}"/>
          </ac:grpSpMkLst>
        </pc:grpChg>
      </pc:sldChg>
      <pc:sldChg chg="del">
        <pc:chgData name="Hernan Barenboim" userId="04420d0c-da9d-4fa0-8206-abc68524c8ac" providerId="ADAL" clId="{3A5ACF0F-19B2-4EBE-A1C7-6C03EDEAE6C7}" dt="2023-07-13T21:41:02.032" v="2782" actId="47"/>
        <pc:sldMkLst>
          <pc:docMk/>
          <pc:sldMk cId="442364639" sldId="291"/>
        </pc:sldMkLst>
      </pc:sldChg>
      <pc:sldChg chg="addSp delSp modSp mod addAnim">
        <pc:chgData name="Hernan Barenboim" userId="04420d0c-da9d-4fa0-8206-abc68524c8ac" providerId="ADAL" clId="{3A5ACF0F-19B2-4EBE-A1C7-6C03EDEAE6C7}" dt="2023-07-13T20:26:18.619" v="2418"/>
        <pc:sldMkLst>
          <pc:docMk/>
          <pc:sldMk cId="2102612896" sldId="292"/>
        </pc:sldMkLst>
        <pc:spChg chg="mod">
          <ac:chgData name="Hernan Barenboim" userId="04420d0c-da9d-4fa0-8206-abc68524c8ac" providerId="ADAL" clId="{3A5ACF0F-19B2-4EBE-A1C7-6C03EDEAE6C7}" dt="2023-07-13T20:26:18.619" v="2417" actId="26606"/>
          <ac:spMkLst>
            <pc:docMk/>
            <pc:sldMk cId="2102612896" sldId="292"/>
            <ac:spMk id="2" creationId="{233B5CB5-4992-30EC-5D6D-C3E28E9DF623}"/>
          </ac:spMkLst>
        </pc:spChg>
        <pc:spChg chg="del">
          <ac:chgData name="Hernan Barenboim" userId="04420d0c-da9d-4fa0-8206-abc68524c8ac" providerId="ADAL" clId="{3A5ACF0F-19B2-4EBE-A1C7-6C03EDEAE6C7}" dt="2023-07-13T20:26:18.619" v="2417" actId="26606"/>
          <ac:spMkLst>
            <pc:docMk/>
            <pc:sldMk cId="2102612896" sldId="292"/>
            <ac:spMk id="9" creationId="{6CCA5F87-1D1E-45CB-8D83-FC7EEFAD9935}"/>
          </ac:spMkLst>
        </pc:spChg>
        <pc:spChg chg="del">
          <ac:chgData name="Hernan Barenboim" userId="04420d0c-da9d-4fa0-8206-abc68524c8ac" providerId="ADAL" clId="{3A5ACF0F-19B2-4EBE-A1C7-6C03EDEAE6C7}" dt="2023-07-13T20:26:18.619" v="2417" actId="26606"/>
          <ac:spMkLst>
            <pc:docMk/>
            <pc:sldMk cId="2102612896" sldId="292"/>
            <ac:spMk id="11" creationId="{7CCFC2C6-6238-4A2F-93DE-2ADF74AF635E}"/>
          </ac:spMkLst>
        </pc:spChg>
        <pc:spChg chg="del">
          <ac:chgData name="Hernan Barenboim" userId="04420d0c-da9d-4fa0-8206-abc68524c8ac" providerId="ADAL" clId="{3A5ACF0F-19B2-4EBE-A1C7-6C03EDEAE6C7}" dt="2023-07-13T20:26:18.619" v="2417" actId="26606"/>
          <ac:spMkLst>
            <pc:docMk/>
            <pc:sldMk cId="2102612896" sldId="292"/>
            <ac:spMk id="13" creationId="{AF2F604E-43BE-4DC3-B983-E071523364F8}"/>
          </ac:spMkLst>
        </pc:spChg>
        <pc:spChg chg="del">
          <ac:chgData name="Hernan Barenboim" userId="04420d0c-da9d-4fa0-8206-abc68524c8ac" providerId="ADAL" clId="{3A5ACF0F-19B2-4EBE-A1C7-6C03EDEAE6C7}" dt="2023-07-13T20:26:18.619" v="2417" actId="26606"/>
          <ac:spMkLst>
            <pc:docMk/>
            <pc:sldMk cId="2102612896" sldId="292"/>
            <ac:spMk id="15" creationId="{08C9B587-E65E-4B52-B37C-ABEBB6E87928}"/>
          </ac:spMkLst>
        </pc:spChg>
        <pc:spChg chg="add">
          <ac:chgData name="Hernan Barenboim" userId="04420d0c-da9d-4fa0-8206-abc68524c8ac" providerId="ADAL" clId="{3A5ACF0F-19B2-4EBE-A1C7-6C03EDEAE6C7}" dt="2023-07-13T20:26:18.619" v="2417" actId="26606"/>
          <ac:spMkLst>
            <pc:docMk/>
            <pc:sldMk cId="2102612896" sldId="292"/>
            <ac:spMk id="20" creationId="{736CAB1F-557E-4FA4-81CC-DC491EF83443}"/>
          </ac:spMkLst>
        </pc:spChg>
        <pc:spChg chg="add">
          <ac:chgData name="Hernan Barenboim" userId="04420d0c-da9d-4fa0-8206-abc68524c8ac" providerId="ADAL" clId="{3A5ACF0F-19B2-4EBE-A1C7-6C03EDEAE6C7}" dt="2023-07-13T20:26:18.619" v="2417" actId="26606"/>
          <ac:spMkLst>
            <pc:docMk/>
            <pc:sldMk cId="2102612896" sldId="292"/>
            <ac:spMk id="22" creationId="{AA065953-3D69-4CD4-80C3-DF10DEB4C761}"/>
          </ac:spMkLst>
        </pc:spChg>
        <pc:spChg chg="add">
          <ac:chgData name="Hernan Barenboim" userId="04420d0c-da9d-4fa0-8206-abc68524c8ac" providerId="ADAL" clId="{3A5ACF0F-19B2-4EBE-A1C7-6C03EDEAE6C7}" dt="2023-07-13T20:26:18.619" v="2417" actId="26606"/>
          <ac:spMkLst>
            <pc:docMk/>
            <pc:sldMk cId="2102612896" sldId="292"/>
            <ac:spMk id="24" creationId="{2AB36DB5-F10D-4EDB-87E2-ECB9301FFC62}"/>
          </ac:spMkLst>
        </pc:spChg>
        <pc:spChg chg="add">
          <ac:chgData name="Hernan Barenboim" userId="04420d0c-da9d-4fa0-8206-abc68524c8ac" providerId="ADAL" clId="{3A5ACF0F-19B2-4EBE-A1C7-6C03EDEAE6C7}" dt="2023-07-13T20:26:18.619" v="2417" actId="26606"/>
          <ac:spMkLst>
            <pc:docMk/>
            <pc:sldMk cId="2102612896" sldId="292"/>
            <ac:spMk id="26" creationId="{446F195D-95DC-419E-BBC1-E2B601A6067B}"/>
          </ac:spMkLst>
        </pc:spChg>
        <pc:spChg chg="add">
          <ac:chgData name="Hernan Barenboim" userId="04420d0c-da9d-4fa0-8206-abc68524c8ac" providerId="ADAL" clId="{3A5ACF0F-19B2-4EBE-A1C7-6C03EDEAE6C7}" dt="2023-07-13T20:26:18.619" v="2417" actId="26606"/>
          <ac:spMkLst>
            <pc:docMk/>
            <pc:sldMk cId="2102612896" sldId="292"/>
            <ac:spMk id="28" creationId="{55550980-2AB6-4DE5-86DD-064ADF160E40}"/>
          </ac:spMkLst>
        </pc:spChg>
        <pc:spChg chg="add">
          <ac:chgData name="Hernan Barenboim" userId="04420d0c-da9d-4fa0-8206-abc68524c8ac" providerId="ADAL" clId="{3A5ACF0F-19B2-4EBE-A1C7-6C03EDEAE6C7}" dt="2023-07-13T20:26:18.619" v="2417" actId="26606"/>
          <ac:spMkLst>
            <pc:docMk/>
            <pc:sldMk cId="2102612896" sldId="292"/>
            <ac:spMk id="30" creationId="{EDF4B167-8E82-4458-AE55-88B683EBF69B}"/>
          </ac:spMkLst>
        </pc:spChg>
        <pc:spChg chg="add">
          <ac:chgData name="Hernan Barenboim" userId="04420d0c-da9d-4fa0-8206-abc68524c8ac" providerId="ADAL" clId="{3A5ACF0F-19B2-4EBE-A1C7-6C03EDEAE6C7}" dt="2023-07-13T20:26:18.619" v="2417" actId="26606"/>
          <ac:spMkLst>
            <pc:docMk/>
            <pc:sldMk cId="2102612896" sldId="292"/>
            <ac:spMk id="32" creationId="{55993D72-5628-4E5E-BB9F-96066414EEFD}"/>
          </ac:spMkLst>
        </pc:spChg>
        <pc:picChg chg="mod ord">
          <ac:chgData name="Hernan Barenboim" userId="04420d0c-da9d-4fa0-8206-abc68524c8ac" providerId="ADAL" clId="{3A5ACF0F-19B2-4EBE-A1C7-6C03EDEAE6C7}" dt="2023-07-13T20:26:18.619" v="2417" actId="26606"/>
          <ac:picMkLst>
            <pc:docMk/>
            <pc:sldMk cId="2102612896" sldId="292"/>
            <ac:picMk id="5" creationId="{A3B020B9-4375-7195-0D1F-AA711E7CB493}"/>
          </ac:picMkLst>
        </pc:picChg>
      </pc:sldChg>
      <pc:sldChg chg="del">
        <pc:chgData name="Hernan Barenboim" userId="04420d0c-da9d-4fa0-8206-abc68524c8ac" providerId="ADAL" clId="{3A5ACF0F-19B2-4EBE-A1C7-6C03EDEAE6C7}" dt="2023-07-13T21:39:42.023" v="2779" actId="47"/>
        <pc:sldMkLst>
          <pc:docMk/>
          <pc:sldMk cId="2550367466" sldId="293"/>
        </pc:sldMkLst>
      </pc:sldChg>
      <pc:sldChg chg="addSp delSp modSp mod setBg addAnim">
        <pc:chgData name="Hernan Barenboim" userId="04420d0c-da9d-4fa0-8206-abc68524c8ac" providerId="ADAL" clId="{3A5ACF0F-19B2-4EBE-A1C7-6C03EDEAE6C7}" dt="2023-07-13T22:21:31.719" v="2922"/>
        <pc:sldMkLst>
          <pc:docMk/>
          <pc:sldMk cId="3946818165" sldId="294"/>
        </pc:sldMkLst>
        <pc:spChg chg="mod">
          <ac:chgData name="Hernan Barenboim" userId="04420d0c-da9d-4fa0-8206-abc68524c8ac" providerId="ADAL" clId="{3A5ACF0F-19B2-4EBE-A1C7-6C03EDEAE6C7}" dt="2023-07-13T22:21:31.717" v="2921" actId="26606"/>
          <ac:spMkLst>
            <pc:docMk/>
            <pc:sldMk cId="3946818165" sldId="294"/>
            <ac:spMk id="2" creationId="{5D8C6543-8520-F479-998A-7638953AC1C3}"/>
          </ac:spMkLst>
        </pc:spChg>
        <pc:spChg chg="del">
          <ac:chgData name="Hernan Barenboim" userId="04420d0c-da9d-4fa0-8206-abc68524c8ac" providerId="ADAL" clId="{3A5ACF0F-19B2-4EBE-A1C7-6C03EDEAE6C7}" dt="2023-07-13T21:40:14.187" v="2780" actId="26606"/>
          <ac:spMkLst>
            <pc:docMk/>
            <pc:sldMk cId="3946818165" sldId="294"/>
            <ac:spMk id="3" creationId="{607EF24D-66E4-DD07-BC4B-94F93EA511B6}"/>
          </ac:spMkLst>
        </pc:spChg>
        <pc:spChg chg="add del">
          <ac:chgData name="Hernan Barenboim" userId="04420d0c-da9d-4fa0-8206-abc68524c8ac" providerId="ADAL" clId="{3A5ACF0F-19B2-4EBE-A1C7-6C03EDEAE6C7}" dt="2023-07-13T22:21:31.717" v="2921" actId="26606"/>
          <ac:spMkLst>
            <pc:docMk/>
            <pc:sldMk cId="3946818165" sldId="294"/>
            <ac:spMk id="8" creationId="{C7D023E4-8DE1-436E-9847-ED6A4B4B04FD}"/>
          </ac:spMkLst>
        </pc:spChg>
        <pc:spChg chg="add del">
          <ac:chgData name="Hernan Barenboim" userId="04420d0c-da9d-4fa0-8206-abc68524c8ac" providerId="ADAL" clId="{3A5ACF0F-19B2-4EBE-A1C7-6C03EDEAE6C7}" dt="2023-07-13T22:21:31.717" v="2921" actId="26606"/>
          <ac:spMkLst>
            <pc:docMk/>
            <pc:sldMk cId="3946818165" sldId="294"/>
            <ac:spMk id="10" creationId="{6BE11944-ED05-4FE9-9927-06C110BB3A36}"/>
          </ac:spMkLst>
        </pc:spChg>
        <pc:spChg chg="add">
          <ac:chgData name="Hernan Barenboim" userId="04420d0c-da9d-4fa0-8206-abc68524c8ac" providerId="ADAL" clId="{3A5ACF0F-19B2-4EBE-A1C7-6C03EDEAE6C7}" dt="2023-07-13T22:21:31.717" v="2921" actId="26606"/>
          <ac:spMkLst>
            <pc:docMk/>
            <pc:sldMk cId="3946818165" sldId="294"/>
            <ac:spMk id="28" creationId="{43C48B49-6135-48B6-AC0F-97E5D8D1F03F}"/>
          </ac:spMkLst>
        </pc:spChg>
        <pc:spChg chg="add">
          <ac:chgData name="Hernan Barenboim" userId="04420d0c-da9d-4fa0-8206-abc68524c8ac" providerId="ADAL" clId="{3A5ACF0F-19B2-4EBE-A1C7-6C03EDEAE6C7}" dt="2023-07-13T22:21:31.717" v="2921" actId="26606"/>
          <ac:spMkLst>
            <pc:docMk/>
            <pc:sldMk cId="3946818165" sldId="294"/>
            <ac:spMk id="30" creationId="{9715DAF0-AE1B-46C9-8A6B-DB2AA05AB91D}"/>
          </ac:spMkLst>
        </pc:spChg>
        <pc:spChg chg="add">
          <ac:chgData name="Hernan Barenboim" userId="04420d0c-da9d-4fa0-8206-abc68524c8ac" providerId="ADAL" clId="{3A5ACF0F-19B2-4EBE-A1C7-6C03EDEAE6C7}" dt="2023-07-13T22:21:31.717" v="2921" actId="26606"/>
          <ac:spMkLst>
            <pc:docMk/>
            <pc:sldMk cId="3946818165" sldId="294"/>
            <ac:spMk id="32" creationId="{DC631C0B-6DA6-4E57-8231-CE32B3434A7E}"/>
          </ac:spMkLst>
        </pc:spChg>
        <pc:spChg chg="add">
          <ac:chgData name="Hernan Barenboim" userId="04420d0c-da9d-4fa0-8206-abc68524c8ac" providerId="ADAL" clId="{3A5ACF0F-19B2-4EBE-A1C7-6C03EDEAE6C7}" dt="2023-07-13T22:21:31.717" v="2921" actId="26606"/>
          <ac:spMkLst>
            <pc:docMk/>
            <pc:sldMk cId="3946818165" sldId="294"/>
            <ac:spMk id="34" creationId="{F256AC18-FB41-4977-8B0C-F5082335AB7D}"/>
          </ac:spMkLst>
        </pc:spChg>
        <pc:spChg chg="add">
          <ac:chgData name="Hernan Barenboim" userId="04420d0c-da9d-4fa0-8206-abc68524c8ac" providerId="ADAL" clId="{3A5ACF0F-19B2-4EBE-A1C7-6C03EDEAE6C7}" dt="2023-07-13T22:21:31.717" v="2921" actId="26606"/>
          <ac:spMkLst>
            <pc:docMk/>
            <pc:sldMk cId="3946818165" sldId="294"/>
            <ac:spMk id="36" creationId="{AFF4A713-7B75-4B21-90D7-5AB19547C728}"/>
          </ac:spMkLst>
        </pc:spChg>
        <pc:grpChg chg="add del">
          <ac:chgData name="Hernan Barenboim" userId="04420d0c-da9d-4fa0-8206-abc68524c8ac" providerId="ADAL" clId="{3A5ACF0F-19B2-4EBE-A1C7-6C03EDEAE6C7}" dt="2023-07-13T22:21:31.717" v="2921" actId="26606"/>
          <ac:grpSpMkLst>
            <pc:docMk/>
            <pc:sldMk cId="3946818165" sldId="294"/>
            <ac:grpSpMk id="12" creationId="{A2812508-238C-4BCD-BDD3-25C99C5CA233}"/>
          </ac:grpSpMkLst>
        </pc:grpChg>
        <pc:grpChg chg="add del">
          <ac:chgData name="Hernan Barenboim" userId="04420d0c-da9d-4fa0-8206-abc68524c8ac" providerId="ADAL" clId="{3A5ACF0F-19B2-4EBE-A1C7-6C03EDEAE6C7}" dt="2023-07-13T22:21:31.717" v="2921" actId="26606"/>
          <ac:grpSpMkLst>
            <pc:docMk/>
            <pc:sldMk cId="3946818165" sldId="294"/>
            <ac:grpSpMk id="16" creationId="{43F5E015-E085-4624-B431-B42414448684}"/>
          </ac:grpSpMkLst>
        </pc:grpChg>
      </pc:sldChg>
      <pc:sldChg chg="addSp delSp modSp mod">
        <pc:chgData name="Hernan Barenboim" userId="04420d0c-da9d-4fa0-8206-abc68524c8ac" providerId="ADAL" clId="{3A5ACF0F-19B2-4EBE-A1C7-6C03EDEAE6C7}" dt="2023-07-13T22:21:37.419" v="2923" actId="26606"/>
        <pc:sldMkLst>
          <pc:docMk/>
          <pc:sldMk cId="110553462" sldId="295"/>
        </pc:sldMkLst>
        <pc:spChg chg="mod">
          <ac:chgData name="Hernan Barenboim" userId="04420d0c-da9d-4fa0-8206-abc68524c8ac" providerId="ADAL" clId="{3A5ACF0F-19B2-4EBE-A1C7-6C03EDEAE6C7}" dt="2023-07-13T22:21:37.419" v="2923" actId="26606"/>
          <ac:spMkLst>
            <pc:docMk/>
            <pc:sldMk cId="110553462" sldId="295"/>
            <ac:spMk id="2" creationId="{4AFF3138-EEDB-E560-CDFA-C62EC60B7846}"/>
          </ac:spMkLst>
        </pc:spChg>
        <pc:spChg chg="mod">
          <ac:chgData name="Hernan Barenboim" userId="04420d0c-da9d-4fa0-8206-abc68524c8ac" providerId="ADAL" clId="{3A5ACF0F-19B2-4EBE-A1C7-6C03EDEAE6C7}" dt="2023-07-13T22:21:37.419" v="2923" actId="26606"/>
          <ac:spMkLst>
            <pc:docMk/>
            <pc:sldMk cId="110553462" sldId="295"/>
            <ac:spMk id="3" creationId="{42835A99-3B6F-3C7D-ABDD-214651F939B9}"/>
          </ac:spMkLst>
        </pc:spChg>
        <pc:spChg chg="del">
          <ac:chgData name="Hernan Barenboim" userId="04420d0c-da9d-4fa0-8206-abc68524c8ac" providerId="ADAL" clId="{3A5ACF0F-19B2-4EBE-A1C7-6C03EDEAE6C7}" dt="2023-07-13T22:21:37.419" v="2923" actId="26606"/>
          <ac:spMkLst>
            <pc:docMk/>
            <pc:sldMk cId="110553462" sldId="295"/>
            <ac:spMk id="8" creationId="{FFD48BC7-DC40-47DE-87EE-9F4B6ECB9ABB}"/>
          </ac:spMkLst>
        </pc:spChg>
        <pc:spChg chg="del">
          <ac:chgData name="Hernan Barenboim" userId="04420d0c-da9d-4fa0-8206-abc68524c8ac" providerId="ADAL" clId="{3A5ACF0F-19B2-4EBE-A1C7-6C03EDEAE6C7}" dt="2023-07-13T22:21:37.419" v="2923" actId="26606"/>
          <ac:spMkLst>
            <pc:docMk/>
            <pc:sldMk cId="110553462" sldId="295"/>
            <ac:spMk id="10" creationId="{E502BBC7-2C76-46F3-BC24-5985BC13DB88}"/>
          </ac:spMkLst>
        </pc:spChg>
        <pc:spChg chg="del">
          <ac:chgData name="Hernan Barenboim" userId="04420d0c-da9d-4fa0-8206-abc68524c8ac" providerId="ADAL" clId="{3A5ACF0F-19B2-4EBE-A1C7-6C03EDEAE6C7}" dt="2023-07-13T22:21:37.419" v="2923" actId="26606"/>
          <ac:spMkLst>
            <pc:docMk/>
            <pc:sldMk cId="110553462" sldId="295"/>
            <ac:spMk id="12" creationId="{C7F28D52-2A5F-4D23-81AE-7CB8B591C7AF}"/>
          </ac:spMkLst>
        </pc:spChg>
        <pc:spChg chg="del">
          <ac:chgData name="Hernan Barenboim" userId="04420d0c-da9d-4fa0-8206-abc68524c8ac" providerId="ADAL" clId="{3A5ACF0F-19B2-4EBE-A1C7-6C03EDEAE6C7}" dt="2023-07-13T22:21:37.419" v="2923" actId="26606"/>
          <ac:spMkLst>
            <pc:docMk/>
            <pc:sldMk cId="110553462" sldId="295"/>
            <ac:spMk id="14" creationId="{3629484E-3792-4B3D-89AD-7C8A1ED0E0D4}"/>
          </ac:spMkLst>
        </pc:spChg>
        <pc:spChg chg="add">
          <ac:chgData name="Hernan Barenboim" userId="04420d0c-da9d-4fa0-8206-abc68524c8ac" providerId="ADAL" clId="{3A5ACF0F-19B2-4EBE-A1C7-6C03EDEAE6C7}" dt="2023-07-13T22:21:37.419" v="2923" actId="26606"/>
          <ac:spMkLst>
            <pc:docMk/>
            <pc:sldMk cId="110553462" sldId="295"/>
            <ac:spMk id="19" creationId="{43C48B49-6135-48B6-AC0F-97E5D8D1F03F}"/>
          </ac:spMkLst>
        </pc:spChg>
        <pc:spChg chg="add">
          <ac:chgData name="Hernan Barenboim" userId="04420d0c-da9d-4fa0-8206-abc68524c8ac" providerId="ADAL" clId="{3A5ACF0F-19B2-4EBE-A1C7-6C03EDEAE6C7}" dt="2023-07-13T22:21:37.419" v="2923" actId="26606"/>
          <ac:spMkLst>
            <pc:docMk/>
            <pc:sldMk cId="110553462" sldId="295"/>
            <ac:spMk id="21" creationId="{9715DAF0-AE1B-46C9-8A6B-DB2AA05AB91D}"/>
          </ac:spMkLst>
        </pc:spChg>
        <pc:spChg chg="add">
          <ac:chgData name="Hernan Barenboim" userId="04420d0c-da9d-4fa0-8206-abc68524c8ac" providerId="ADAL" clId="{3A5ACF0F-19B2-4EBE-A1C7-6C03EDEAE6C7}" dt="2023-07-13T22:21:37.419" v="2923" actId="26606"/>
          <ac:spMkLst>
            <pc:docMk/>
            <pc:sldMk cId="110553462" sldId="295"/>
            <ac:spMk id="23" creationId="{DC631C0B-6DA6-4E57-8231-CE32B3434A7E}"/>
          </ac:spMkLst>
        </pc:spChg>
        <pc:spChg chg="add">
          <ac:chgData name="Hernan Barenboim" userId="04420d0c-da9d-4fa0-8206-abc68524c8ac" providerId="ADAL" clId="{3A5ACF0F-19B2-4EBE-A1C7-6C03EDEAE6C7}" dt="2023-07-13T22:21:37.419" v="2923" actId="26606"/>
          <ac:spMkLst>
            <pc:docMk/>
            <pc:sldMk cId="110553462" sldId="295"/>
            <ac:spMk id="25" creationId="{F256AC18-FB41-4977-8B0C-F5082335AB7D}"/>
          </ac:spMkLst>
        </pc:spChg>
        <pc:spChg chg="add">
          <ac:chgData name="Hernan Barenboim" userId="04420d0c-da9d-4fa0-8206-abc68524c8ac" providerId="ADAL" clId="{3A5ACF0F-19B2-4EBE-A1C7-6C03EDEAE6C7}" dt="2023-07-13T22:21:37.419" v="2923" actId="26606"/>
          <ac:spMkLst>
            <pc:docMk/>
            <pc:sldMk cId="110553462" sldId="295"/>
            <ac:spMk id="27" creationId="{AFF4A713-7B75-4B21-90D7-5AB19547C728}"/>
          </ac:spMkLst>
        </pc:spChg>
      </pc:sldChg>
      <pc:sldChg chg="addSp delSp modSp mod">
        <pc:chgData name="Hernan Barenboim" userId="04420d0c-da9d-4fa0-8206-abc68524c8ac" providerId="ADAL" clId="{3A5ACF0F-19B2-4EBE-A1C7-6C03EDEAE6C7}" dt="2023-07-13T22:21:43.188" v="2924" actId="26606"/>
        <pc:sldMkLst>
          <pc:docMk/>
          <pc:sldMk cId="3985968884" sldId="296"/>
        </pc:sldMkLst>
        <pc:spChg chg="mod">
          <ac:chgData name="Hernan Barenboim" userId="04420d0c-da9d-4fa0-8206-abc68524c8ac" providerId="ADAL" clId="{3A5ACF0F-19B2-4EBE-A1C7-6C03EDEAE6C7}" dt="2023-07-13T22:21:43.188" v="2924" actId="26606"/>
          <ac:spMkLst>
            <pc:docMk/>
            <pc:sldMk cId="3985968884" sldId="296"/>
            <ac:spMk id="2" creationId="{E992DA3E-07FC-17D0-C8F1-4AEECF61069F}"/>
          </ac:spMkLst>
        </pc:spChg>
        <pc:spChg chg="mod">
          <ac:chgData name="Hernan Barenboim" userId="04420d0c-da9d-4fa0-8206-abc68524c8ac" providerId="ADAL" clId="{3A5ACF0F-19B2-4EBE-A1C7-6C03EDEAE6C7}" dt="2023-07-13T22:21:43.188" v="2924" actId="26606"/>
          <ac:spMkLst>
            <pc:docMk/>
            <pc:sldMk cId="3985968884" sldId="296"/>
            <ac:spMk id="3" creationId="{B4E107DB-F5AB-645E-98EC-43D0A1200406}"/>
          </ac:spMkLst>
        </pc:spChg>
        <pc:spChg chg="del">
          <ac:chgData name="Hernan Barenboim" userId="04420d0c-da9d-4fa0-8206-abc68524c8ac" providerId="ADAL" clId="{3A5ACF0F-19B2-4EBE-A1C7-6C03EDEAE6C7}" dt="2023-07-13T22:21:43.188" v="2924" actId="26606"/>
          <ac:spMkLst>
            <pc:docMk/>
            <pc:sldMk cId="3985968884" sldId="296"/>
            <ac:spMk id="8" creationId="{FFD48BC7-DC40-47DE-87EE-9F4B6ECB9ABB}"/>
          </ac:spMkLst>
        </pc:spChg>
        <pc:spChg chg="del">
          <ac:chgData name="Hernan Barenboim" userId="04420d0c-da9d-4fa0-8206-abc68524c8ac" providerId="ADAL" clId="{3A5ACF0F-19B2-4EBE-A1C7-6C03EDEAE6C7}" dt="2023-07-13T22:21:43.188" v="2924" actId="26606"/>
          <ac:spMkLst>
            <pc:docMk/>
            <pc:sldMk cId="3985968884" sldId="296"/>
            <ac:spMk id="10" creationId="{E502BBC7-2C76-46F3-BC24-5985BC13DB88}"/>
          </ac:spMkLst>
        </pc:spChg>
        <pc:spChg chg="del">
          <ac:chgData name="Hernan Barenboim" userId="04420d0c-da9d-4fa0-8206-abc68524c8ac" providerId="ADAL" clId="{3A5ACF0F-19B2-4EBE-A1C7-6C03EDEAE6C7}" dt="2023-07-13T22:21:43.188" v="2924" actId="26606"/>
          <ac:spMkLst>
            <pc:docMk/>
            <pc:sldMk cId="3985968884" sldId="296"/>
            <ac:spMk id="12" creationId="{C7F28D52-2A5F-4D23-81AE-7CB8B591C7AF}"/>
          </ac:spMkLst>
        </pc:spChg>
        <pc:spChg chg="del">
          <ac:chgData name="Hernan Barenboim" userId="04420d0c-da9d-4fa0-8206-abc68524c8ac" providerId="ADAL" clId="{3A5ACF0F-19B2-4EBE-A1C7-6C03EDEAE6C7}" dt="2023-07-13T22:21:43.188" v="2924" actId="26606"/>
          <ac:spMkLst>
            <pc:docMk/>
            <pc:sldMk cId="3985968884" sldId="296"/>
            <ac:spMk id="14" creationId="{3629484E-3792-4B3D-89AD-7C8A1ED0E0D4}"/>
          </ac:spMkLst>
        </pc:spChg>
        <pc:spChg chg="add">
          <ac:chgData name="Hernan Barenboim" userId="04420d0c-da9d-4fa0-8206-abc68524c8ac" providerId="ADAL" clId="{3A5ACF0F-19B2-4EBE-A1C7-6C03EDEAE6C7}" dt="2023-07-13T22:21:43.188" v="2924" actId="26606"/>
          <ac:spMkLst>
            <pc:docMk/>
            <pc:sldMk cId="3985968884" sldId="296"/>
            <ac:spMk id="19" creationId="{1B15ED52-F352-441B-82BF-E0EA34836D08}"/>
          </ac:spMkLst>
        </pc:spChg>
        <pc:spChg chg="add">
          <ac:chgData name="Hernan Barenboim" userId="04420d0c-da9d-4fa0-8206-abc68524c8ac" providerId="ADAL" clId="{3A5ACF0F-19B2-4EBE-A1C7-6C03EDEAE6C7}" dt="2023-07-13T22:21:43.188" v="2924" actId="26606"/>
          <ac:spMkLst>
            <pc:docMk/>
            <pc:sldMk cId="3985968884" sldId="296"/>
            <ac:spMk id="21" creationId="{3B2E3793-BFE6-45A2-9B7B-E18844431C99}"/>
          </ac:spMkLst>
        </pc:spChg>
        <pc:spChg chg="add">
          <ac:chgData name="Hernan Barenboim" userId="04420d0c-da9d-4fa0-8206-abc68524c8ac" providerId="ADAL" clId="{3A5ACF0F-19B2-4EBE-A1C7-6C03EDEAE6C7}" dt="2023-07-13T22:21:43.188" v="2924" actId="26606"/>
          <ac:spMkLst>
            <pc:docMk/>
            <pc:sldMk cId="3985968884" sldId="296"/>
            <ac:spMk id="23" creationId="{BC4C4868-CB8F-4AF9-9CDB-8108F2C19B67}"/>
          </ac:spMkLst>
        </pc:spChg>
        <pc:spChg chg="add">
          <ac:chgData name="Hernan Barenboim" userId="04420d0c-da9d-4fa0-8206-abc68524c8ac" providerId="ADAL" clId="{3A5ACF0F-19B2-4EBE-A1C7-6C03EDEAE6C7}" dt="2023-07-13T22:21:43.188" v="2924" actId="26606"/>
          <ac:spMkLst>
            <pc:docMk/>
            <pc:sldMk cId="3985968884" sldId="296"/>
            <ac:spMk id="25" creationId="{375E0459-6403-40CD-989D-56A4407CA12E}"/>
          </ac:spMkLst>
        </pc:spChg>
        <pc:spChg chg="add">
          <ac:chgData name="Hernan Barenboim" userId="04420d0c-da9d-4fa0-8206-abc68524c8ac" providerId="ADAL" clId="{3A5ACF0F-19B2-4EBE-A1C7-6C03EDEAE6C7}" dt="2023-07-13T22:21:43.188" v="2924" actId="26606"/>
          <ac:spMkLst>
            <pc:docMk/>
            <pc:sldMk cId="3985968884" sldId="296"/>
            <ac:spMk id="27" creationId="{53E5B1A8-3AC9-4BD1-9BBC-78CA94F2D1BA}"/>
          </ac:spMkLst>
        </pc:spChg>
      </pc:sldChg>
      <pc:sldChg chg="addSp delSp modSp mod setBg">
        <pc:chgData name="Hernan Barenboim" userId="04420d0c-da9d-4fa0-8206-abc68524c8ac" providerId="ADAL" clId="{3A5ACF0F-19B2-4EBE-A1C7-6C03EDEAE6C7}" dt="2023-07-13T22:21:50.087" v="2925" actId="26606"/>
        <pc:sldMkLst>
          <pc:docMk/>
          <pc:sldMk cId="2124903621" sldId="297"/>
        </pc:sldMkLst>
        <pc:spChg chg="mod">
          <ac:chgData name="Hernan Barenboim" userId="04420d0c-da9d-4fa0-8206-abc68524c8ac" providerId="ADAL" clId="{3A5ACF0F-19B2-4EBE-A1C7-6C03EDEAE6C7}" dt="2023-07-13T22:21:50.087" v="2925" actId="26606"/>
          <ac:spMkLst>
            <pc:docMk/>
            <pc:sldMk cId="2124903621" sldId="297"/>
            <ac:spMk id="2" creationId="{894BB78A-7A4A-99E7-3CD1-57571D211108}"/>
          </ac:spMkLst>
        </pc:spChg>
        <pc:spChg chg="mod">
          <ac:chgData name="Hernan Barenboim" userId="04420d0c-da9d-4fa0-8206-abc68524c8ac" providerId="ADAL" clId="{3A5ACF0F-19B2-4EBE-A1C7-6C03EDEAE6C7}" dt="2023-07-13T22:21:50.087" v="2925" actId="26606"/>
          <ac:spMkLst>
            <pc:docMk/>
            <pc:sldMk cId="2124903621" sldId="297"/>
            <ac:spMk id="3" creationId="{0CF7ADED-B161-55C5-7C35-492B1A1B3BF4}"/>
          </ac:spMkLst>
        </pc:spChg>
        <pc:spChg chg="add del">
          <ac:chgData name="Hernan Barenboim" userId="04420d0c-da9d-4fa0-8206-abc68524c8ac" providerId="ADAL" clId="{3A5ACF0F-19B2-4EBE-A1C7-6C03EDEAE6C7}" dt="2023-07-13T22:21:50.087" v="2925" actId="26606"/>
          <ac:spMkLst>
            <pc:docMk/>
            <pc:sldMk cId="2124903621" sldId="297"/>
            <ac:spMk id="8" creationId="{907E470A-25F4-47D0-8FEC-EE9FD606BB34}"/>
          </ac:spMkLst>
        </pc:spChg>
        <pc:spChg chg="add">
          <ac:chgData name="Hernan Barenboim" userId="04420d0c-da9d-4fa0-8206-abc68524c8ac" providerId="ADAL" clId="{3A5ACF0F-19B2-4EBE-A1C7-6C03EDEAE6C7}" dt="2023-07-13T22:21:50.087" v="2925" actId="26606"/>
          <ac:spMkLst>
            <pc:docMk/>
            <pc:sldMk cId="2124903621" sldId="297"/>
            <ac:spMk id="30" creationId="{1B15ED52-F352-441B-82BF-E0EA34836D08}"/>
          </ac:spMkLst>
        </pc:spChg>
        <pc:spChg chg="add">
          <ac:chgData name="Hernan Barenboim" userId="04420d0c-da9d-4fa0-8206-abc68524c8ac" providerId="ADAL" clId="{3A5ACF0F-19B2-4EBE-A1C7-6C03EDEAE6C7}" dt="2023-07-13T22:21:50.087" v="2925" actId="26606"/>
          <ac:spMkLst>
            <pc:docMk/>
            <pc:sldMk cId="2124903621" sldId="297"/>
            <ac:spMk id="32" creationId="{3B2E3793-BFE6-45A2-9B7B-E18844431C99}"/>
          </ac:spMkLst>
        </pc:spChg>
        <pc:spChg chg="add">
          <ac:chgData name="Hernan Barenboim" userId="04420d0c-da9d-4fa0-8206-abc68524c8ac" providerId="ADAL" clId="{3A5ACF0F-19B2-4EBE-A1C7-6C03EDEAE6C7}" dt="2023-07-13T22:21:50.087" v="2925" actId="26606"/>
          <ac:spMkLst>
            <pc:docMk/>
            <pc:sldMk cId="2124903621" sldId="297"/>
            <ac:spMk id="34" creationId="{BC4C4868-CB8F-4AF9-9CDB-8108F2C19B67}"/>
          </ac:spMkLst>
        </pc:spChg>
        <pc:spChg chg="add">
          <ac:chgData name="Hernan Barenboim" userId="04420d0c-da9d-4fa0-8206-abc68524c8ac" providerId="ADAL" clId="{3A5ACF0F-19B2-4EBE-A1C7-6C03EDEAE6C7}" dt="2023-07-13T22:21:50.087" v="2925" actId="26606"/>
          <ac:spMkLst>
            <pc:docMk/>
            <pc:sldMk cId="2124903621" sldId="297"/>
            <ac:spMk id="36" creationId="{375E0459-6403-40CD-989D-56A4407CA12E}"/>
          </ac:spMkLst>
        </pc:spChg>
        <pc:spChg chg="add">
          <ac:chgData name="Hernan Barenboim" userId="04420d0c-da9d-4fa0-8206-abc68524c8ac" providerId="ADAL" clId="{3A5ACF0F-19B2-4EBE-A1C7-6C03EDEAE6C7}" dt="2023-07-13T22:21:50.087" v="2925" actId="26606"/>
          <ac:spMkLst>
            <pc:docMk/>
            <pc:sldMk cId="2124903621" sldId="297"/>
            <ac:spMk id="38" creationId="{53E5B1A8-3AC9-4BD1-9BBC-78CA94F2D1BA}"/>
          </ac:spMkLst>
        </pc:spChg>
        <pc:grpChg chg="add del">
          <ac:chgData name="Hernan Barenboim" userId="04420d0c-da9d-4fa0-8206-abc68524c8ac" providerId="ADAL" clId="{3A5ACF0F-19B2-4EBE-A1C7-6C03EDEAE6C7}" dt="2023-07-13T22:21:50.087" v="2925" actId="26606"/>
          <ac:grpSpMkLst>
            <pc:docMk/>
            <pc:sldMk cId="2124903621" sldId="297"/>
            <ac:grpSpMk id="10" creationId="{66220E63-99E1-482A-A0A6-B47EB4BF8797}"/>
          </ac:grpSpMkLst>
        </pc:grpChg>
        <pc:grpChg chg="add del">
          <ac:chgData name="Hernan Barenboim" userId="04420d0c-da9d-4fa0-8206-abc68524c8ac" providerId="ADAL" clId="{3A5ACF0F-19B2-4EBE-A1C7-6C03EDEAE6C7}" dt="2023-07-13T22:21:50.087" v="2925" actId="26606"/>
          <ac:grpSpMkLst>
            <pc:docMk/>
            <pc:sldMk cId="2124903621" sldId="297"/>
            <ac:grpSpMk id="14" creationId="{8618EE54-271A-4FE8-B6B3-D0FCF55A7A01}"/>
          </ac:grpSpMkLst>
        </pc:grpChg>
        <pc:grpChg chg="add del">
          <ac:chgData name="Hernan Barenboim" userId="04420d0c-da9d-4fa0-8206-abc68524c8ac" providerId="ADAL" clId="{3A5ACF0F-19B2-4EBE-A1C7-6C03EDEAE6C7}" dt="2023-07-13T22:21:50.087" v="2925" actId="26606"/>
          <ac:grpSpMkLst>
            <pc:docMk/>
            <pc:sldMk cId="2124903621" sldId="297"/>
            <ac:grpSpMk id="18" creationId="{43F5E015-E085-4624-B431-B42414448684}"/>
          </ac:grpSpMkLst>
        </pc:grpChg>
      </pc:sldChg>
      <pc:sldChg chg="addSp delSp modSp mod setBg">
        <pc:chgData name="Hernan Barenboim" userId="04420d0c-da9d-4fa0-8206-abc68524c8ac" providerId="ADAL" clId="{3A5ACF0F-19B2-4EBE-A1C7-6C03EDEAE6C7}" dt="2023-07-13T22:22:02.015" v="2926" actId="26606"/>
        <pc:sldMkLst>
          <pc:docMk/>
          <pc:sldMk cId="1235464347" sldId="298"/>
        </pc:sldMkLst>
        <pc:spChg chg="mod">
          <ac:chgData name="Hernan Barenboim" userId="04420d0c-da9d-4fa0-8206-abc68524c8ac" providerId="ADAL" clId="{3A5ACF0F-19B2-4EBE-A1C7-6C03EDEAE6C7}" dt="2023-07-13T22:22:02.015" v="2926" actId="26606"/>
          <ac:spMkLst>
            <pc:docMk/>
            <pc:sldMk cId="1235464347" sldId="298"/>
            <ac:spMk id="2" creationId="{1C024FB2-3BB8-6B9D-B23A-20609DF46459}"/>
          </ac:spMkLst>
        </pc:spChg>
        <pc:spChg chg="del">
          <ac:chgData name="Hernan Barenboim" userId="04420d0c-da9d-4fa0-8206-abc68524c8ac" providerId="ADAL" clId="{3A5ACF0F-19B2-4EBE-A1C7-6C03EDEAE6C7}" dt="2023-07-13T22:06:28.635" v="2888" actId="26606"/>
          <ac:spMkLst>
            <pc:docMk/>
            <pc:sldMk cId="1235464347" sldId="298"/>
            <ac:spMk id="3" creationId="{B0B84656-71E0-DEDD-97D9-724DBDB414F6}"/>
          </ac:spMkLst>
        </pc:spChg>
        <pc:spChg chg="add del">
          <ac:chgData name="Hernan Barenboim" userId="04420d0c-da9d-4fa0-8206-abc68524c8ac" providerId="ADAL" clId="{3A5ACF0F-19B2-4EBE-A1C7-6C03EDEAE6C7}" dt="2023-07-13T22:22:02.015" v="2926" actId="26606"/>
          <ac:spMkLst>
            <pc:docMk/>
            <pc:sldMk cId="1235464347" sldId="298"/>
            <ac:spMk id="9" creationId="{8DF67618-B87B-4195-8E24-3B126F79FF55}"/>
          </ac:spMkLst>
        </pc:spChg>
        <pc:spChg chg="add del">
          <ac:chgData name="Hernan Barenboim" userId="04420d0c-da9d-4fa0-8206-abc68524c8ac" providerId="ADAL" clId="{3A5ACF0F-19B2-4EBE-A1C7-6C03EDEAE6C7}" dt="2023-07-13T22:22:02.015" v="2926" actId="26606"/>
          <ac:spMkLst>
            <pc:docMk/>
            <pc:sldMk cId="1235464347" sldId="298"/>
            <ac:spMk id="11" creationId="{64960379-9FF9-400A-A8A8-F5AB633FD3BF}"/>
          </ac:spMkLst>
        </pc:spChg>
        <pc:spChg chg="add">
          <ac:chgData name="Hernan Barenboim" userId="04420d0c-da9d-4fa0-8206-abc68524c8ac" providerId="ADAL" clId="{3A5ACF0F-19B2-4EBE-A1C7-6C03EDEAE6C7}" dt="2023-07-13T22:22:02.015" v="2926" actId="26606"/>
          <ac:spMkLst>
            <pc:docMk/>
            <pc:sldMk cId="1235464347" sldId="298"/>
            <ac:spMk id="29" creationId="{BACC6370-2D7E-4714-9D71-7542949D7D5D}"/>
          </ac:spMkLst>
        </pc:spChg>
        <pc:spChg chg="add">
          <ac:chgData name="Hernan Barenboim" userId="04420d0c-da9d-4fa0-8206-abc68524c8ac" providerId="ADAL" clId="{3A5ACF0F-19B2-4EBE-A1C7-6C03EDEAE6C7}" dt="2023-07-13T22:22:02.015" v="2926" actId="26606"/>
          <ac:spMkLst>
            <pc:docMk/>
            <pc:sldMk cId="1235464347" sldId="298"/>
            <ac:spMk id="31" creationId="{F68B3F68-107C-434F-AA38-110D5EA91B85}"/>
          </ac:spMkLst>
        </pc:spChg>
        <pc:spChg chg="add">
          <ac:chgData name="Hernan Barenboim" userId="04420d0c-da9d-4fa0-8206-abc68524c8ac" providerId="ADAL" clId="{3A5ACF0F-19B2-4EBE-A1C7-6C03EDEAE6C7}" dt="2023-07-13T22:22:02.015" v="2926" actId="26606"/>
          <ac:spMkLst>
            <pc:docMk/>
            <pc:sldMk cId="1235464347" sldId="298"/>
            <ac:spMk id="33" creationId="{AAD0DBB9-1A4B-4391-81D4-CB19F9AB918A}"/>
          </ac:spMkLst>
        </pc:spChg>
        <pc:spChg chg="add">
          <ac:chgData name="Hernan Barenboim" userId="04420d0c-da9d-4fa0-8206-abc68524c8ac" providerId="ADAL" clId="{3A5ACF0F-19B2-4EBE-A1C7-6C03EDEAE6C7}" dt="2023-07-13T22:22:02.015" v="2926" actId="26606"/>
          <ac:spMkLst>
            <pc:docMk/>
            <pc:sldMk cId="1235464347" sldId="298"/>
            <ac:spMk id="35" creationId="{063BBA22-50EA-4C4D-BE05-F1CE4E63AA56}"/>
          </ac:spMkLst>
        </pc:spChg>
        <pc:grpChg chg="add del">
          <ac:chgData name="Hernan Barenboim" userId="04420d0c-da9d-4fa0-8206-abc68524c8ac" providerId="ADAL" clId="{3A5ACF0F-19B2-4EBE-A1C7-6C03EDEAE6C7}" dt="2023-07-13T22:22:02.015" v="2926" actId="26606"/>
          <ac:grpSpMkLst>
            <pc:docMk/>
            <pc:sldMk cId="1235464347" sldId="298"/>
            <ac:grpSpMk id="13" creationId="{2C491629-AE25-486B-9B22-2CE4EE8F7E47}"/>
          </ac:grpSpMkLst>
        </pc:grpChg>
        <pc:grpChg chg="add del">
          <ac:chgData name="Hernan Barenboim" userId="04420d0c-da9d-4fa0-8206-abc68524c8ac" providerId="ADAL" clId="{3A5ACF0F-19B2-4EBE-A1C7-6C03EDEAE6C7}" dt="2023-07-13T22:22:02.015" v="2926" actId="26606"/>
          <ac:grpSpMkLst>
            <pc:docMk/>
            <pc:sldMk cId="1235464347" sldId="298"/>
            <ac:grpSpMk id="17" creationId="{43F5E015-E085-4624-B431-B42414448684}"/>
          </ac:grpSpMkLst>
        </pc:grpChg>
        <pc:graphicFrameChg chg="add mod modGraphic">
          <ac:chgData name="Hernan Barenboim" userId="04420d0c-da9d-4fa0-8206-abc68524c8ac" providerId="ADAL" clId="{3A5ACF0F-19B2-4EBE-A1C7-6C03EDEAE6C7}" dt="2023-07-13T22:22:02.015" v="2926" actId="26606"/>
          <ac:graphicFrameMkLst>
            <pc:docMk/>
            <pc:sldMk cId="1235464347" sldId="298"/>
            <ac:graphicFrameMk id="5" creationId="{FDCC22A3-F323-9F8B-646B-50F1720DB8FD}"/>
          </ac:graphicFrameMkLst>
        </pc:graphicFrameChg>
      </pc:sldChg>
      <pc:sldChg chg="addSp delSp modSp mod setBg">
        <pc:chgData name="Hernan Barenboim" userId="04420d0c-da9d-4fa0-8206-abc68524c8ac" providerId="ADAL" clId="{3A5ACF0F-19B2-4EBE-A1C7-6C03EDEAE6C7}" dt="2023-07-13T22:20:45.208" v="2920" actId="14100"/>
        <pc:sldMkLst>
          <pc:docMk/>
          <pc:sldMk cId="3119415287" sldId="299"/>
        </pc:sldMkLst>
        <pc:spChg chg="mod">
          <ac:chgData name="Hernan Barenboim" userId="04420d0c-da9d-4fa0-8206-abc68524c8ac" providerId="ADAL" clId="{3A5ACF0F-19B2-4EBE-A1C7-6C03EDEAE6C7}" dt="2023-07-13T22:20:35.726" v="2917" actId="26606"/>
          <ac:spMkLst>
            <pc:docMk/>
            <pc:sldMk cId="3119415287" sldId="299"/>
            <ac:spMk id="2" creationId="{B83BB470-41BE-D638-C7E6-6A34777F0A77}"/>
          </ac:spMkLst>
        </pc:spChg>
        <pc:spChg chg="add">
          <ac:chgData name="Hernan Barenboim" userId="04420d0c-da9d-4fa0-8206-abc68524c8ac" providerId="ADAL" clId="{3A5ACF0F-19B2-4EBE-A1C7-6C03EDEAE6C7}" dt="2023-07-13T22:20:35.726" v="2917" actId="26606"/>
          <ac:spMkLst>
            <pc:docMk/>
            <pc:sldMk cId="3119415287" sldId="299"/>
            <ac:spMk id="6" creationId="{2E17E911-875F-4DE5-8699-99D9F1805A5D}"/>
          </ac:spMkLst>
        </pc:spChg>
        <pc:spChg chg="add">
          <ac:chgData name="Hernan Barenboim" userId="04420d0c-da9d-4fa0-8206-abc68524c8ac" providerId="ADAL" clId="{3A5ACF0F-19B2-4EBE-A1C7-6C03EDEAE6C7}" dt="2023-07-13T22:20:35.726" v="2917" actId="26606"/>
          <ac:spMkLst>
            <pc:docMk/>
            <pc:sldMk cId="3119415287" sldId="299"/>
            <ac:spMk id="7" creationId="{CD9FE4EF-C4D8-49A0-B2FF-81D8DB7D8A24}"/>
          </ac:spMkLst>
        </pc:spChg>
        <pc:spChg chg="add">
          <ac:chgData name="Hernan Barenboim" userId="04420d0c-da9d-4fa0-8206-abc68524c8ac" providerId="ADAL" clId="{3A5ACF0F-19B2-4EBE-A1C7-6C03EDEAE6C7}" dt="2023-07-13T22:20:35.726" v="2917" actId="26606"/>
          <ac:spMkLst>
            <pc:docMk/>
            <pc:sldMk cId="3119415287" sldId="299"/>
            <ac:spMk id="8" creationId="{4300840D-0A0B-4512-BACA-B439D5B9C57C}"/>
          </ac:spMkLst>
        </pc:spChg>
        <pc:spChg chg="add del">
          <ac:chgData name="Hernan Barenboim" userId="04420d0c-da9d-4fa0-8206-abc68524c8ac" providerId="ADAL" clId="{3A5ACF0F-19B2-4EBE-A1C7-6C03EDEAE6C7}" dt="2023-07-13T22:20:21.048" v="2916" actId="26606"/>
          <ac:spMkLst>
            <pc:docMk/>
            <pc:sldMk cId="3119415287" sldId="299"/>
            <ac:spMk id="9" creationId="{BACC6370-2D7E-4714-9D71-7542949D7D5D}"/>
          </ac:spMkLst>
        </pc:spChg>
        <pc:spChg chg="add">
          <ac:chgData name="Hernan Barenboim" userId="04420d0c-da9d-4fa0-8206-abc68524c8ac" providerId="ADAL" clId="{3A5ACF0F-19B2-4EBE-A1C7-6C03EDEAE6C7}" dt="2023-07-13T22:20:35.726" v="2917" actId="26606"/>
          <ac:spMkLst>
            <pc:docMk/>
            <pc:sldMk cId="3119415287" sldId="299"/>
            <ac:spMk id="10" creationId="{D2B78728-A580-49A7-84F9-6EF6F583ADE0}"/>
          </ac:spMkLst>
        </pc:spChg>
        <pc:spChg chg="add del">
          <ac:chgData name="Hernan Barenboim" userId="04420d0c-da9d-4fa0-8206-abc68524c8ac" providerId="ADAL" clId="{3A5ACF0F-19B2-4EBE-A1C7-6C03EDEAE6C7}" dt="2023-07-13T22:20:21.048" v="2916" actId="26606"/>
          <ac:spMkLst>
            <pc:docMk/>
            <pc:sldMk cId="3119415287" sldId="299"/>
            <ac:spMk id="11" creationId="{256B2C21-A230-48C0-8DF1-C46611373C44}"/>
          </ac:spMkLst>
        </pc:spChg>
        <pc:spChg chg="add">
          <ac:chgData name="Hernan Barenboim" userId="04420d0c-da9d-4fa0-8206-abc68524c8ac" providerId="ADAL" clId="{3A5ACF0F-19B2-4EBE-A1C7-6C03EDEAE6C7}" dt="2023-07-13T22:20:35.726" v="2917" actId="26606"/>
          <ac:spMkLst>
            <pc:docMk/>
            <pc:sldMk cId="3119415287" sldId="299"/>
            <ac:spMk id="12" creationId="{38FAA1A1-D861-433F-88FA-1E9D6FD31D11}"/>
          </ac:spMkLst>
        </pc:spChg>
        <pc:spChg chg="add del">
          <ac:chgData name="Hernan Barenboim" userId="04420d0c-da9d-4fa0-8206-abc68524c8ac" providerId="ADAL" clId="{3A5ACF0F-19B2-4EBE-A1C7-6C03EDEAE6C7}" dt="2023-07-13T22:20:21.048" v="2916" actId="26606"/>
          <ac:spMkLst>
            <pc:docMk/>
            <pc:sldMk cId="3119415287" sldId="299"/>
            <ac:spMk id="13" creationId="{3847E18C-932D-4C95-AABA-FEC7C9499AD7}"/>
          </ac:spMkLst>
        </pc:spChg>
        <pc:spChg chg="add">
          <ac:chgData name="Hernan Barenboim" userId="04420d0c-da9d-4fa0-8206-abc68524c8ac" providerId="ADAL" clId="{3A5ACF0F-19B2-4EBE-A1C7-6C03EDEAE6C7}" dt="2023-07-13T22:20:35.726" v="2917" actId="26606"/>
          <ac:spMkLst>
            <pc:docMk/>
            <pc:sldMk cId="3119415287" sldId="299"/>
            <ac:spMk id="14" creationId="{8D71EDA1-87BF-4D5D-AB79-F346FD19278A}"/>
          </ac:spMkLst>
        </pc:spChg>
        <pc:spChg chg="add del">
          <ac:chgData name="Hernan Barenboim" userId="04420d0c-da9d-4fa0-8206-abc68524c8ac" providerId="ADAL" clId="{3A5ACF0F-19B2-4EBE-A1C7-6C03EDEAE6C7}" dt="2023-07-13T22:20:21.048" v="2916" actId="26606"/>
          <ac:spMkLst>
            <pc:docMk/>
            <pc:sldMk cId="3119415287" sldId="299"/>
            <ac:spMk id="15" creationId="{3150CB11-0C61-439E-910F-5787759E72A0}"/>
          </ac:spMkLst>
        </pc:spChg>
        <pc:spChg chg="add del">
          <ac:chgData name="Hernan Barenboim" userId="04420d0c-da9d-4fa0-8206-abc68524c8ac" providerId="ADAL" clId="{3A5ACF0F-19B2-4EBE-A1C7-6C03EDEAE6C7}" dt="2023-07-13T22:20:21.048" v="2916" actId="26606"/>
          <ac:spMkLst>
            <pc:docMk/>
            <pc:sldMk cId="3119415287" sldId="299"/>
            <ac:spMk id="17" creationId="{43F8A58B-5155-44CE-A5FF-7647B47D0A7A}"/>
          </ac:spMkLst>
        </pc:spChg>
        <pc:spChg chg="add del">
          <ac:chgData name="Hernan Barenboim" userId="04420d0c-da9d-4fa0-8206-abc68524c8ac" providerId="ADAL" clId="{3A5ACF0F-19B2-4EBE-A1C7-6C03EDEAE6C7}" dt="2023-07-13T22:20:21.048" v="2916" actId="26606"/>
          <ac:spMkLst>
            <pc:docMk/>
            <pc:sldMk cId="3119415287" sldId="299"/>
            <ac:spMk id="19" creationId="{443F2ACA-E6D6-4028-82DD-F03C262D5DE6}"/>
          </ac:spMkLst>
        </pc:spChg>
        <pc:graphicFrameChg chg="mod modGraphic">
          <ac:chgData name="Hernan Barenboim" userId="04420d0c-da9d-4fa0-8206-abc68524c8ac" providerId="ADAL" clId="{3A5ACF0F-19B2-4EBE-A1C7-6C03EDEAE6C7}" dt="2023-07-13T22:20:45.208" v="2920" actId="14100"/>
          <ac:graphicFrameMkLst>
            <pc:docMk/>
            <pc:sldMk cId="3119415287" sldId="299"/>
            <ac:graphicFrameMk id="4" creationId="{1CDA0ABB-3639-331A-B71A-469AB7BC5F8F}"/>
          </ac:graphicFrameMkLst>
        </pc:graphicFrameChg>
      </pc:sldChg>
      <pc:sldChg chg="addSp delSp modSp mod">
        <pc:chgData name="Hernan Barenboim" userId="04420d0c-da9d-4fa0-8206-abc68524c8ac" providerId="ADAL" clId="{3A5ACF0F-19B2-4EBE-A1C7-6C03EDEAE6C7}" dt="2023-07-13T20:26:33.162" v="2419" actId="26606"/>
        <pc:sldMkLst>
          <pc:docMk/>
          <pc:sldMk cId="1611374242" sldId="300"/>
        </pc:sldMkLst>
        <pc:spChg chg="mod">
          <ac:chgData name="Hernan Barenboim" userId="04420d0c-da9d-4fa0-8206-abc68524c8ac" providerId="ADAL" clId="{3A5ACF0F-19B2-4EBE-A1C7-6C03EDEAE6C7}" dt="2023-07-13T20:26:33.162" v="2419" actId="26606"/>
          <ac:spMkLst>
            <pc:docMk/>
            <pc:sldMk cId="1611374242" sldId="300"/>
            <ac:spMk id="2" creationId="{44E1ED88-6DDF-28E0-CC8B-6BD1381CD4F4}"/>
          </ac:spMkLst>
        </pc:spChg>
        <pc:spChg chg="mod">
          <ac:chgData name="Hernan Barenboim" userId="04420d0c-da9d-4fa0-8206-abc68524c8ac" providerId="ADAL" clId="{3A5ACF0F-19B2-4EBE-A1C7-6C03EDEAE6C7}" dt="2023-07-13T20:26:33.162" v="2419" actId="26606"/>
          <ac:spMkLst>
            <pc:docMk/>
            <pc:sldMk cId="1611374242" sldId="300"/>
            <ac:spMk id="3" creationId="{832067F3-6464-B9AC-3D33-898241248A91}"/>
          </ac:spMkLst>
        </pc:spChg>
        <pc:spChg chg="del">
          <ac:chgData name="Hernan Barenboim" userId="04420d0c-da9d-4fa0-8206-abc68524c8ac" providerId="ADAL" clId="{3A5ACF0F-19B2-4EBE-A1C7-6C03EDEAE6C7}" dt="2023-07-13T20:26:33.162" v="2419" actId="26606"/>
          <ac:spMkLst>
            <pc:docMk/>
            <pc:sldMk cId="1611374242" sldId="300"/>
            <ac:spMk id="22" creationId="{FFD48BC7-DC40-47DE-87EE-9F4B6ECB9ABB}"/>
          </ac:spMkLst>
        </pc:spChg>
        <pc:spChg chg="del">
          <ac:chgData name="Hernan Barenboim" userId="04420d0c-da9d-4fa0-8206-abc68524c8ac" providerId="ADAL" clId="{3A5ACF0F-19B2-4EBE-A1C7-6C03EDEAE6C7}" dt="2023-07-13T20:26:33.162" v="2419" actId="26606"/>
          <ac:spMkLst>
            <pc:docMk/>
            <pc:sldMk cId="1611374242" sldId="300"/>
            <ac:spMk id="23" creationId="{E502BBC7-2C76-46F3-BC24-5985BC13DB88}"/>
          </ac:spMkLst>
        </pc:spChg>
        <pc:spChg chg="del">
          <ac:chgData name="Hernan Barenboim" userId="04420d0c-da9d-4fa0-8206-abc68524c8ac" providerId="ADAL" clId="{3A5ACF0F-19B2-4EBE-A1C7-6C03EDEAE6C7}" dt="2023-07-13T20:26:33.162" v="2419" actId="26606"/>
          <ac:spMkLst>
            <pc:docMk/>
            <pc:sldMk cId="1611374242" sldId="300"/>
            <ac:spMk id="24" creationId="{C7F28D52-2A5F-4D23-81AE-7CB8B591C7AF}"/>
          </ac:spMkLst>
        </pc:spChg>
        <pc:spChg chg="del">
          <ac:chgData name="Hernan Barenboim" userId="04420d0c-da9d-4fa0-8206-abc68524c8ac" providerId="ADAL" clId="{3A5ACF0F-19B2-4EBE-A1C7-6C03EDEAE6C7}" dt="2023-07-13T20:26:33.162" v="2419" actId="26606"/>
          <ac:spMkLst>
            <pc:docMk/>
            <pc:sldMk cId="1611374242" sldId="300"/>
            <ac:spMk id="25" creationId="{3629484E-3792-4B3D-89AD-7C8A1ED0E0D4}"/>
          </ac:spMkLst>
        </pc:spChg>
        <pc:spChg chg="add">
          <ac:chgData name="Hernan Barenboim" userId="04420d0c-da9d-4fa0-8206-abc68524c8ac" providerId="ADAL" clId="{3A5ACF0F-19B2-4EBE-A1C7-6C03EDEAE6C7}" dt="2023-07-13T20:26:33.162" v="2419" actId="26606"/>
          <ac:spMkLst>
            <pc:docMk/>
            <pc:sldMk cId="1611374242" sldId="300"/>
            <ac:spMk id="30" creationId="{6F5A5072-7B47-4D32-B52A-4EBBF590B8A5}"/>
          </ac:spMkLst>
        </pc:spChg>
        <pc:spChg chg="add">
          <ac:chgData name="Hernan Barenboim" userId="04420d0c-da9d-4fa0-8206-abc68524c8ac" providerId="ADAL" clId="{3A5ACF0F-19B2-4EBE-A1C7-6C03EDEAE6C7}" dt="2023-07-13T20:26:33.162" v="2419" actId="26606"/>
          <ac:spMkLst>
            <pc:docMk/>
            <pc:sldMk cId="1611374242" sldId="300"/>
            <ac:spMk id="32" creationId="{9715DAF0-AE1B-46C9-8A6B-DB2AA05AB91D}"/>
          </ac:spMkLst>
        </pc:spChg>
        <pc:spChg chg="add">
          <ac:chgData name="Hernan Barenboim" userId="04420d0c-da9d-4fa0-8206-abc68524c8ac" providerId="ADAL" clId="{3A5ACF0F-19B2-4EBE-A1C7-6C03EDEAE6C7}" dt="2023-07-13T20:26:33.162" v="2419" actId="26606"/>
          <ac:spMkLst>
            <pc:docMk/>
            <pc:sldMk cId="1611374242" sldId="300"/>
            <ac:spMk id="34" creationId="{6016219D-510E-4184-9090-6D5578A87BD1}"/>
          </ac:spMkLst>
        </pc:spChg>
        <pc:spChg chg="add">
          <ac:chgData name="Hernan Barenboim" userId="04420d0c-da9d-4fa0-8206-abc68524c8ac" providerId="ADAL" clId="{3A5ACF0F-19B2-4EBE-A1C7-6C03EDEAE6C7}" dt="2023-07-13T20:26:33.162" v="2419" actId="26606"/>
          <ac:spMkLst>
            <pc:docMk/>
            <pc:sldMk cId="1611374242" sldId="300"/>
            <ac:spMk id="36" creationId="{AFF4A713-7B75-4B21-90D7-5AB19547C728}"/>
          </ac:spMkLst>
        </pc:spChg>
        <pc:spChg chg="add">
          <ac:chgData name="Hernan Barenboim" userId="04420d0c-da9d-4fa0-8206-abc68524c8ac" providerId="ADAL" clId="{3A5ACF0F-19B2-4EBE-A1C7-6C03EDEAE6C7}" dt="2023-07-13T20:26:33.162" v="2419" actId="26606"/>
          <ac:spMkLst>
            <pc:docMk/>
            <pc:sldMk cId="1611374242" sldId="300"/>
            <ac:spMk id="38" creationId="{DC631C0B-6DA6-4E57-8231-CE32B3434A7E}"/>
          </ac:spMkLst>
        </pc:spChg>
        <pc:spChg chg="add">
          <ac:chgData name="Hernan Barenboim" userId="04420d0c-da9d-4fa0-8206-abc68524c8ac" providerId="ADAL" clId="{3A5ACF0F-19B2-4EBE-A1C7-6C03EDEAE6C7}" dt="2023-07-13T20:26:33.162" v="2419" actId="26606"/>
          <ac:spMkLst>
            <pc:docMk/>
            <pc:sldMk cId="1611374242" sldId="300"/>
            <ac:spMk id="40" creationId="{C29501E6-A978-4A61-9689-9085AF97A53A}"/>
          </ac:spMkLst>
        </pc:spChg>
      </pc:sldChg>
      <pc:sldChg chg="addSp delSp modSp mod setBg">
        <pc:chgData name="Hernan Barenboim" userId="04420d0c-da9d-4fa0-8206-abc68524c8ac" providerId="ADAL" clId="{3A5ACF0F-19B2-4EBE-A1C7-6C03EDEAE6C7}" dt="2023-07-13T20:26:55.133" v="2420" actId="26606"/>
        <pc:sldMkLst>
          <pc:docMk/>
          <pc:sldMk cId="4019207736" sldId="301"/>
        </pc:sldMkLst>
        <pc:spChg chg="mod">
          <ac:chgData name="Hernan Barenboim" userId="04420d0c-da9d-4fa0-8206-abc68524c8ac" providerId="ADAL" clId="{3A5ACF0F-19B2-4EBE-A1C7-6C03EDEAE6C7}" dt="2023-07-13T20:26:55.133" v="2420" actId="26606"/>
          <ac:spMkLst>
            <pc:docMk/>
            <pc:sldMk cId="4019207736" sldId="301"/>
            <ac:spMk id="2" creationId="{B82795C7-EE05-B07C-5C86-6DF18E43644C}"/>
          </ac:spMkLst>
        </pc:spChg>
        <pc:spChg chg="del">
          <ac:chgData name="Hernan Barenboim" userId="04420d0c-da9d-4fa0-8206-abc68524c8ac" providerId="ADAL" clId="{3A5ACF0F-19B2-4EBE-A1C7-6C03EDEAE6C7}" dt="2023-07-13T20:26:55.133" v="2420" actId="26606"/>
          <ac:spMkLst>
            <pc:docMk/>
            <pc:sldMk cId="4019207736" sldId="301"/>
            <ac:spMk id="3" creationId="{CC002F22-9D25-9315-482F-B32E90F58062}"/>
          </ac:spMkLst>
        </pc:spChg>
        <pc:spChg chg="add">
          <ac:chgData name="Hernan Barenboim" userId="04420d0c-da9d-4fa0-8206-abc68524c8ac" providerId="ADAL" clId="{3A5ACF0F-19B2-4EBE-A1C7-6C03EDEAE6C7}" dt="2023-07-13T20:26:55.133" v="2420" actId="26606"/>
          <ac:spMkLst>
            <pc:docMk/>
            <pc:sldMk cId="4019207736" sldId="301"/>
            <ac:spMk id="9" creationId="{BACC6370-2D7E-4714-9D71-7542949D7D5D}"/>
          </ac:spMkLst>
        </pc:spChg>
        <pc:spChg chg="add">
          <ac:chgData name="Hernan Barenboim" userId="04420d0c-da9d-4fa0-8206-abc68524c8ac" providerId="ADAL" clId="{3A5ACF0F-19B2-4EBE-A1C7-6C03EDEAE6C7}" dt="2023-07-13T20:26:55.133" v="2420" actId="26606"/>
          <ac:spMkLst>
            <pc:docMk/>
            <pc:sldMk cId="4019207736" sldId="301"/>
            <ac:spMk id="11" creationId="{F68B3F68-107C-434F-AA38-110D5EA91B85}"/>
          </ac:spMkLst>
        </pc:spChg>
        <pc:spChg chg="add">
          <ac:chgData name="Hernan Barenboim" userId="04420d0c-da9d-4fa0-8206-abc68524c8ac" providerId="ADAL" clId="{3A5ACF0F-19B2-4EBE-A1C7-6C03EDEAE6C7}" dt="2023-07-13T20:26:55.133" v="2420" actId="26606"/>
          <ac:spMkLst>
            <pc:docMk/>
            <pc:sldMk cId="4019207736" sldId="301"/>
            <ac:spMk id="13" creationId="{AAD0DBB9-1A4B-4391-81D4-CB19F9AB918A}"/>
          </ac:spMkLst>
        </pc:spChg>
        <pc:spChg chg="add">
          <ac:chgData name="Hernan Barenboim" userId="04420d0c-da9d-4fa0-8206-abc68524c8ac" providerId="ADAL" clId="{3A5ACF0F-19B2-4EBE-A1C7-6C03EDEAE6C7}" dt="2023-07-13T20:26:55.133" v="2420" actId="26606"/>
          <ac:spMkLst>
            <pc:docMk/>
            <pc:sldMk cId="4019207736" sldId="301"/>
            <ac:spMk id="15" creationId="{063BBA22-50EA-4C4D-BE05-F1CE4E63AA56}"/>
          </ac:spMkLst>
        </pc:spChg>
        <pc:graphicFrameChg chg="add">
          <ac:chgData name="Hernan Barenboim" userId="04420d0c-da9d-4fa0-8206-abc68524c8ac" providerId="ADAL" clId="{3A5ACF0F-19B2-4EBE-A1C7-6C03EDEAE6C7}" dt="2023-07-13T20:26:55.133" v="2420" actId="26606"/>
          <ac:graphicFrameMkLst>
            <pc:docMk/>
            <pc:sldMk cId="4019207736" sldId="301"/>
            <ac:graphicFrameMk id="5" creationId="{8D5AD94A-4A53-D5BE-3D67-A0302CC37B9B}"/>
          </ac:graphicFrameMkLst>
        </pc:graphicFrameChg>
      </pc:sldChg>
      <pc:sldChg chg="modSp mod">
        <pc:chgData name="Hernan Barenboim" userId="04420d0c-da9d-4fa0-8206-abc68524c8ac" providerId="ADAL" clId="{3A5ACF0F-19B2-4EBE-A1C7-6C03EDEAE6C7}" dt="2023-07-13T20:27:13.401" v="2422" actId="313"/>
        <pc:sldMkLst>
          <pc:docMk/>
          <pc:sldMk cId="2170341947" sldId="302"/>
        </pc:sldMkLst>
        <pc:spChg chg="mod">
          <ac:chgData name="Hernan Barenboim" userId="04420d0c-da9d-4fa0-8206-abc68524c8ac" providerId="ADAL" clId="{3A5ACF0F-19B2-4EBE-A1C7-6C03EDEAE6C7}" dt="2023-07-13T20:27:13.401" v="2422" actId="313"/>
          <ac:spMkLst>
            <pc:docMk/>
            <pc:sldMk cId="2170341947" sldId="302"/>
            <ac:spMk id="2" creationId="{F5106AB5-16A8-8CD8-3197-6BA007BE926C}"/>
          </ac:spMkLst>
        </pc:spChg>
      </pc:sldChg>
      <pc:sldChg chg="addSp delSp modSp mod setBg">
        <pc:chgData name="Hernan Barenboim" userId="04420d0c-da9d-4fa0-8206-abc68524c8ac" providerId="ADAL" clId="{3A5ACF0F-19B2-4EBE-A1C7-6C03EDEAE6C7}" dt="2023-07-13T22:19:12.472" v="2910" actId="26606"/>
        <pc:sldMkLst>
          <pc:docMk/>
          <pc:sldMk cId="930933870" sldId="304"/>
        </pc:sldMkLst>
        <pc:spChg chg="mod">
          <ac:chgData name="Hernan Barenboim" userId="04420d0c-da9d-4fa0-8206-abc68524c8ac" providerId="ADAL" clId="{3A5ACF0F-19B2-4EBE-A1C7-6C03EDEAE6C7}" dt="2023-07-13T20:02:23.469" v="2289" actId="26606"/>
          <ac:spMkLst>
            <pc:docMk/>
            <pc:sldMk cId="930933870" sldId="304"/>
            <ac:spMk id="2" creationId="{70381F5D-11A8-11A0-9578-AAACB087A9BE}"/>
          </ac:spMkLst>
        </pc:spChg>
        <pc:spChg chg="del mod">
          <ac:chgData name="Hernan Barenboim" userId="04420d0c-da9d-4fa0-8206-abc68524c8ac" providerId="ADAL" clId="{3A5ACF0F-19B2-4EBE-A1C7-6C03EDEAE6C7}" dt="2023-07-13T20:02:02.878" v="2287" actId="26606"/>
          <ac:spMkLst>
            <pc:docMk/>
            <pc:sldMk cId="930933870" sldId="304"/>
            <ac:spMk id="3" creationId="{DB374476-1048-112A-C61B-D84DD77189B5}"/>
          </ac:spMkLst>
        </pc:spChg>
        <pc:spChg chg="add del">
          <ac:chgData name="Hernan Barenboim" userId="04420d0c-da9d-4fa0-8206-abc68524c8ac" providerId="ADAL" clId="{3A5ACF0F-19B2-4EBE-A1C7-6C03EDEAE6C7}" dt="2023-07-13T20:02:23.469" v="2289" actId="26606"/>
          <ac:spMkLst>
            <pc:docMk/>
            <pc:sldMk cId="930933870" sldId="304"/>
            <ac:spMk id="9" creationId="{56E9B3E6-E277-4D68-BA48-9CB43FFBD6E2}"/>
          </ac:spMkLst>
        </pc:spChg>
        <pc:spChg chg="add del">
          <ac:chgData name="Hernan Barenboim" userId="04420d0c-da9d-4fa0-8206-abc68524c8ac" providerId="ADAL" clId="{3A5ACF0F-19B2-4EBE-A1C7-6C03EDEAE6C7}" dt="2023-07-13T20:02:23.469" v="2289" actId="26606"/>
          <ac:spMkLst>
            <pc:docMk/>
            <pc:sldMk cId="930933870" sldId="304"/>
            <ac:spMk id="16" creationId="{D5B0017B-2ECA-49AF-B397-DC140825DF8D}"/>
          </ac:spMkLst>
        </pc:spChg>
        <pc:spChg chg="add del">
          <ac:chgData name="Hernan Barenboim" userId="04420d0c-da9d-4fa0-8206-abc68524c8ac" providerId="ADAL" clId="{3A5ACF0F-19B2-4EBE-A1C7-6C03EDEAE6C7}" dt="2023-07-13T22:19:12.472" v="2910" actId="26606"/>
          <ac:spMkLst>
            <pc:docMk/>
            <pc:sldMk cId="930933870" sldId="304"/>
            <ac:spMk id="23" creationId="{BACC6370-2D7E-4714-9D71-7542949D7D5D}"/>
          </ac:spMkLst>
        </pc:spChg>
        <pc:spChg chg="add del">
          <ac:chgData name="Hernan Barenboim" userId="04420d0c-da9d-4fa0-8206-abc68524c8ac" providerId="ADAL" clId="{3A5ACF0F-19B2-4EBE-A1C7-6C03EDEAE6C7}" dt="2023-07-13T22:19:12.472" v="2910" actId="26606"/>
          <ac:spMkLst>
            <pc:docMk/>
            <pc:sldMk cId="930933870" sldId="304"/>
            <ac:spMk id="25" creationId="{F68B3F68-107C-434F-AA38-110D5EA91B85}"/>
          </ac:spMkLst>
        </pc:spChg>
        <pc:spChg chg="add del">
          <ac:chgData name="Hernan Barenboim" userId="04420d0c-da9d-4fa0-8206-abc68524c8ac" providerId="ADAL" clId="{3A5ACF0F-19B2-4EBE-A1C7-6C03EDEAE6C7}" dt="2023-07-13T22:19:12.472" v="2910" actId="26606"/>
          <ac:spMkLst>
            <pc:docMk/>
            <pc:sldMk cId="930933870" sldId="304"/>
            <ac:spMk id="27" creationId="{AAD0DBB9-1A4B-4391-81D4-CB19F9AB918A}"/>
          </ac:spMkLst>
        </pc:spChg>
        <pc:spChg chg="add del">
          <ac:chgData name="Hernan Barenboim" userId="04420d0c-da9d-4fa0-8206-abc68524c8ac" providerId="ADAL" clId="{3A5ACF0F-19B2-4EBE-A1C7-6C03EDEAE6C7}" dt="2023-07-13T22:19:12.472" v="2910" actId="26606"/>
          <ac:spMkLst>
            <pc:docMk/>
            <pc:sldMk cId="930933870" sldId="304"/>
            <ac:spMk id="29" creationId="{063BBA22-50EA-4C4D-BE05-F1CE4E63AA56}"/>
          </ac:spMkLst>
        </pc:spChg>
        <pc:spChg chg="add">
          <ac:chgData name="Hernan Barenboim" userId="04420d0c-da9d-4fa0-8206-abc68524c8ac" providerId="ADAL" clId="{3A5ACF0F-19B2-4EBE-A1C7-6C03EDEAE6C7}" dt="2023-07-13T22:19:12.472" v="2910" actId="26606"/>
          <ac:spMkLst>
            <pc:docMk/>
            <pc:sldMk cId="930933870" sldId="304"/>
            <ac:spMk id="34" creationId="{BACC6370-2D7E-4714-9D71-7542949D7D5D}"/>
          </ac:spMkLst>
        </pc:spChg>
        <pc:spChg chg="add">
          <ac:chgData name="Hernan Barenboim" userId="04420d0c-da9d-4fa0-8206-abc68524c8ac" providerId="ADAL" clId="{3A5ACF0F-19B2-4EBE-A1C7-6C03EDEAE6C7}" dt="2023-07-13T22:19:12.472" v="2910" actId="26606"/>
          <ac:spMkLst>
            <pc:docMk/>
            <pc:sldMk cId="930933870" sldId="304"/>
            <ac:spMk id="36" creationId="{F68B3F68-107C-434F-AA38-110D5EA91B85}"/>
          </ac:spMkLst>
        </pc:spChg>
        <pc:spChg chg="add">
          <ac:chgData name="Hernan Barenboim" userId="04420d0c-da9d-4fa0-8206-abc68524c8ac" providerId="ADAL" clId="{3A5ACF0F-19B2-4EBE-A1C7-6C03EDEAE6C7}" dt="2023-07-13T22:19:12.472" v="2910" actId="26606"/>
          <ac:spMkLst>
            <pc:docMk/>
            <pc:sldMk cId="930933870" sldId="304"/>
            <ac:spMk id="38" creationId="{AAD0DBB9-1A4B-4391-81D4-CB19F9AB918A}"/>
          </ac:spMkLst>
        </pc:spChg>
        <pc:spChg chg="add">
          <ac:chgData name="Hernan Barenboim" userId="04420d0c-da9d-4fa0-8206-abc68524c8ac" providerId="ADAL" clId="{3A5ACF0F-19B2-4EBE-A1C7-6C03EDEAE6C7}" dt="2023-07-13T22:19:12.472" v="2910" actId="26606"/>
          <ac:spMkLst>
            <pc:docMk/>
            <pc:sldMk cId="930933870" sldId="304"/>
            <ac:spMk id="40" creationId="{063BBA22-50EA-4C4D-BE05-F1CE4E63AA56}"/>
          </ac:spMkLst>
        </pc:spChg>
        <pc:grpChg chg="add del">
          <ac:chgData name="Hernan Barenboim" userId="04420d0c-da9d-4fa0-8206-abc68524c8ac" providerId="ADAL" clId="{3A5ACF0F-19B2-4EBE-A1C7-6C03EDEAE6C7}" dt="2023-07-13T20:02:23.469" v="2289" actId="26606"/>
          <ac:grpSpMkLst>
            <pc:docMk/>
            <pc:sldMk cId="930933870" sldId="304"/>
            <ac:grpSpMk id="11" creationId="{AE1C45F0-260A-458C-96ED-C1F6D2151219}"/>
          </ac:grpSpMkLst>
        </pc:grpChg>
        <pc:graphicFrameChg chg="add mod modGraphic">
          <ac:chgData name="Hernan Barenboim" userId="04420d0c-da9d-4fa0-8206-abc68524c8ac" providerId="ADAL" clId="{3A5ACF0F-19B2-4EBE-A1C7-6C03EDEAE6C7}" dt="2023-07-13T22:19:12.472" v="2910" actId="26606"/>
          <ac:graphicFrameMkLst>
            <pc:docMk/>
            <pc:sldMk cId="930933870" sldId="304"/>
            <ac:graphicFrameMk id="5" creationId="{D1C94A00-D9DD-DE30-0962-0F085B226816}"/>
          </ac:graphicFrameMkLst>
        </pc:graphicFrameChg>
        <pc:cxnChg chg="add del">
          <ac:chgData name="Hernan Barenboim" userId="04420d0c-da9d-4fa0-8206-abc68524c8ac" providerId="ADAL" clId="{3A5ACF0F-19B2-4EBE-A1C7-6C03EDEAE6C7}" dt="2023-07-13T20:02:23.469" v="2289" actId="26606"/>
          <ac:cxnSpMkLst>
            <pc:docMk/>
            <pc:sldMk cId="930933870" sldId="304"/>
            <ac:cxnSpMk id="18" creationId="{6CF1BAF6-AD41-4082-B212-8A1F9A2E8779}"/>
          </ac:cxnSpMkLst>
        </pc:cxnChg>
      </pc:sldChg>
      <pc:sldChg chg="addSp delSp modSp new mod setBg">
        <pc:chgData name="Hernan Barenboim" userId="04420d0c-da9d-4fa0-8206-abc68524c8ac" providerId="ADAL" clId="{3A5ACF0F-19B2-4EBE-A1C7-6C03EDEAE6C7}" dt="2023-07-13T22:19:43.982" v="2913" actId="26606"/>
        <pc:sldMkLst>
          <pc:docMk/>
          <pc:sldMk cId="1715735577" sldId="305"/>
        </pc:sldMkLst>
        <pc:spChg chg="mod">
          <ac:chgData name="Hernan Barenboim" userId="04420d0c-da9d-4fa0-8206-abc68524c8ac" providerId="ADAL" clId="{3A5ACF0F-19B2-4EBE-A1C7-6C03EDEAE6C7}" dt="2023-07-13T22:19:43.982" v="2913" actId="26606"/>
          <ac:spMkLst>
            <pc:docMk/>
            <pc:sldMk cId="1715735577" sldId="305"/>
            <ac:spMk id="2" creationId="{1F3F8C08-995F-AE9A-7E56-9C3EC614EFFC}"/>
          </ac:spMkLst>
        </pc:spChg>
        <pc:spChg chg="add del mod">
          <ac:chgData name="Hernan Barenboim" userId="04420d0c-da9d-4fa0-8206-abc68524c8ac" providerId="ADAL" clId="{3A5ACF0F-19B2-4EBE-A1C7-6C03EDEAE6C7}" dt="2023-07-13T22:19:43.982" v="2913" actId="26606"/>
          <ac:spMkLst>
            <pc:docMk/>
            <pc:sldMk cId="1715735577" sldId="305"/>
            <ac:spMk id="3" creationId="{515DDC21-0FC3-7D75-6450-7EB0CEB0BFC2}"/>
          </ac:spMkLst>
        </pc:spChg>
        <pc:spChg chg="add del">
          <ac:chgData name="Hernan Barenboim" userId="04420d0c-da9d-4fa0-8206-abc68524c8ac" providerId="ADAL" clId="{3A5ACF0F-19B2-4EBE-A1C7-6C03EDEAE6C7}" dt="2023-07-13T22:19:43.982" v="2913" actId="26606"/>
          <ac:spMkLst>
            <pc:docMk/>
            <pc:sldMk cId="1715735577" sldId="305"/>
            <ac:spMk id="8" creationId="{815925C2-A704-4D47-B1C1-3FCA52512EC1}"/>
          </ac:spMkLst>
        </pc:spChg>
        <pc:spChg chg="add del">
          <ac:chgData name="Hernan Barenboim" userId="04420d0c-da9d-4fa0-8206-abc68524c8ac" providerId="ADAL" clId="{3A5ACF0F-19B2-4EBE-A1C7-6C03EDEAE6C7}" dt="2023-07-13T22:19:43.982" v="2913" actId="26606"/>
          <ac:spMkLst>
            <pc:docMk/>
            <pc:sldMk cId="1715735577" sldId="305"/>
            <ac:spMk id="10" creationId="{01D4315C-C23C-4FD3-98DF-08C29E2292A8}"/>
          </ac:spMkLst>
        </pc:spChg>
        <pc:spChg chg="add">
          <ac:chgData name="Hernan Barenboim" userId="04420d0c-da9d-4fa0-8206-abc68524c8ac" providerId="ADAL" clId="{3A5ACF0F-19B2-4EBE-A1C7-6C03EDEAE6C7}" dt="2023-07-13T22:19:43.982" v="2913" actId="26606"/>
          <ac:spMkLst>
            <pc:docMk/>
            <pc:sldMk cId="1715735577" sldId="305"/>
            <ac:spMk id="28" creationId="{1B15ED52-F352-441B-82BF-E0EA34836D08}"/>
          </ac:spMkLst>
        </pc:spChg>
        <pc:spChg chg="add del">
          <ac:chgData name="Hernan Barenboim" userId="04420d0c-da9d-4fa0-8206-abc68524c8ac" providerId="ADAL" clId="{3A5ACF0F-19B2-4EBE-A1C7-6C03EDEAE6C7}" dt="2023-07-13T22:19:43.966" v="2912" actId="26606"/>
          <ac:spMkLst>
            <pc:docMk/>
            <pc:sldMk cId="1715735577" sldId="305"/>
            <ac:spMk id="29" creationId="{BACC6370-2D7E-4714-9D71-7542949D7D5D}"/>
          </ac:spMkLst>
        </pc:spChg>
        <pc:spChg chg="add">
          <ac:chgData name="Hernan Barenboim" userId="04420d0c-da9d-4fa0-8206-abc68524c8ac" providerId="ADAL" clId="{3A5ACF0F-19B2-4EBE-A1C7-6C03EDEAE6C7}" dt="2023-07-13T22:19:43.982" v="2913" actId="26606"/>
          <ac:spMkLst>
            <pc:docMk/>
            <pc:sldMk cId="1715735577" sldId="305"/>
            <ac:spMk id="30" creationId="{3B2E3793-BFE6-45A2-9B7B-E18844431C99}"/>
          </ac:spMkLst>
        </pc:spChg>
        <pc:spChg chg="add del">
          <ac:chgData name="Hernan Barenboim" userId="04420d0c-da9d-4fa0-8206-abc68524c8ac" providerId="ADAL" clId="{3A5ACF0F-19B2-4EBE-A1C7-6C03EDEAE6C7}" dt="2023-07-13T22:19:43.966" v="2912" actId="26606"/>
          <ac:spMkLst>
            <pc:docMk/>
            <pc:sldMk cId="1715735577" sldId="305"/>
            <ac:spMk id="31" creationId="{F68B3F68-107C-434F-AA38-110D5EA91B85}"/>
          </ac:spMkLst>
        </pc:spChg>
        <pc:spChg chg="add">
          <ac:chgData name="Hernan Barenboim" userId="04420d0c-da9d-4fa0-8206-abc68524c8ac" providerId="ADAL" clId="{3A5ACF0F-19B2-4EBE-A1C7-6C03EDEAE6C7}" dt="2023-07-13T22:19:43.982" v="2913" actId="26606"/>
          <ac:spMkLst>
            <pc:docMk/>
            <pc:sldMk cId="1715735577" sldId="305"/>
            <ac:spMk id="32" creationId="{BC4C4868-CB8F-4AF9-9CDB-8108F2C19B67}"/>
          </ac:spMkLst>
        </pc:spChg>
        <pc:spChg chg="add del">
          <ac:chgData name="Hernan Barenboim" userId="04420d0c-da9d-4fa0-8206-abc68524c8ac" providerId="ADAL" clId="{3A5ACF0F-19B2-4EBE-A1C7-6C03EDEAE6C7}" dt="2023-07-13T22:19:43.966" v="2912" actId="26606"/>
          <ac:spMkLst>
            <pc:docMk/>
            <pc:sldMk cId="1715735577" sldId="305"/>
            <ac:spMk id="33" creationId="{AAD0DBB9-1A4B-4391-81D4-CB19F9AB918A}"/>
          </ac:spMkLst>
        </pc:spChg>
        <pc:spChg chg="add">
          <ac:chgData name="Hernan Barenboim" userId="04420d0c-da9d-4fa0-8206-abc68524c8ac" providerId="ADAL" clId="{3A5ACF0F-19B2-4EBE-A1C7-6C03EDEAE6C7}" dt="2023-07-13T22:19:43.982" v="2913" actId="26606"/>
          <ac:spMkLst>
            <pc:docMk/>
            <pc:sldMk cId="1715735577" sldId="305"/>
            <ac:spMk id="34" creationId="{375E0459-6403-40CD-989D-56A4407CA12E}"/>
          </ac:spMkLst>
        </pc:spChg>
        <pc:spChg chg="add del">
          <ac:chgData name="Hernan Barenboim" userId="04420d0c-da9d-4fa0-8206-abc68524c8ac" providerId="ADAL" clId="{3A5ACF0F-19B2-4EBE-A1C7-6C03EDEAE6C7}" dt="2023-07-13T22:19:43.966" v="2912" actId="26606"/>
          <ac:spMkLst>
            <pc:docMk/>
            <pc:sldMk cId="1715735577" sldId="305"/>
            <ac:spMk id="35" creationId="{063BBA22-50EA-4C4D-BE05-F1CE4E63AA56}"/>
          </ac:spMkLst>
        </pc:spChg>
        <pc:spChg chg="add">
          <ac:chgData name="Hernan Barenboim" userId="04420d0c-da9d-4fa0-8206-abc68524c8ac" providerId="ADAL" clId="{3A5ACF0F-19B2-4EBE-A1C7-6C03EDEAE6C7}" dt="2023-07-13T22:19:43.982" v="2913" actId="26606"/>
          <ac:spMkLst>
            <pc:docMk/>
            <pc:sldMk cId="1715735577" sldId="305"/>
            <ac:spMk id="36" creationId="{53E5B1A8-3AC9-4BD1-9BBC-78CA94F2D1BA}"/>
          </ac:spMkLst>
        </pc:spChg>
        <pc:spChg chg="add">
          <ac:chgData name="Hernan Barenboim" userId="04420d0c-da9d-4fa0-8206-abc68524c8ac" providerId="ADAL" clId="{3A5ACF0F-19B2-4EBE-A1C7-6C03EDEAE6C7}" dt="2023-07-13T22:19:43.982" v="2913" actId="26606"/>
          <ac:spMkLst>
            <pc:docMk/>
            <pc:sldMk cId="1715735577" sldId="305"/>
            <ac:spMk id="37" creationId="{515DDC21-0FC3-7D75-6450-7EB0CEB0BFC2}"/>
          </ac:spMkLst>
        </pc:spChg>
        <pc:grpChg chg="add del">
          <ac:chgData name="Hernan Barenboim" userId="04420d0c-da9d-4fa0-8206-abc68524c8ac" providerId="ADAL" clId="{3A5ACF0F-19B2-4EBE-A1C7-6C03EDEAE6C7}" dt="2023-07-13T22:19:43.982" v="2913" actId="26606"/>
          <ac:grpSpMkLst>
            <pc:docMk/>
            <pc:sldMk cId="1715735577" sldId="305"/>
            <ac:grpSpMk id="12" creationId="{5E6B47BC-43FD-4C91-8BFF-B41B99A8A39E}"/>
          </ac:grpSpMkLst>
        </pc:grpChg>
        <pc:grpChg chg="add del">
          <ac:chgData name="Hernan Barenboim" userId="04420d0c-da9d-4fa0-8206-abc68524c8ac" providerId="ADAL" clId="{3A5ACF0F-19B2-4EBE-A1C7-6C03EDEAE6C7}" dt="2023-07-13T22:19:43.982" v="2913" actId="26606"/>
          <ac:grpSpMkLst>
            <pc:docMk/>
            <pc:sldMk cId="1715735577" sldId="305"/>
            <ac:grpSpMk id="16" creationId="{43F5E015-E085-4624-B431-B42414448684}"/>
          </ac:grpSpMkLst>
        </pc:grpChg>
        <pc:graphicFrameChg chg="add del">
          <ac:chgData name="Hernan Barenboim" userId="04420d0c-da9d-4fa0-8206-abc68524c8ac" providerId="ADAL" clId="{3A5ACF0F-19B2-4EBE-A1C7-6C03EDEAE6C7}" dt="2023-07-13T22:19:43.966" v="2912" actId="26606"/>
          <ac:graphicFrameMkLst>
            <pc:docMk/>
            <pc:sldMk cId="1715735577" sldId="305"/>
            <ac:graphicFrameMk id="25" creationId="{A3D1F043-D148-606B-62FC-029C4E3F3FF1}"/>
          </ac:graphicFrameMkLst>
        </pc:graphicFrameChg>
      </pc:sldChg>
      <pc:sldChg chg="addSp modSp new mod setBg">
        <pc:chgData name="Hernan Barenboim" userId="04420d0c-da9d-4fa0-8206-abc68524c8ac" providerId="ADAL" clId="{3A5ACF0F-19B2-4EBE-A1C7-6C03EDEAE6C7}" dt="2023-07-13T20:33:15.181" v="2761" actId="26606"/>
        <pc:sldMkLst>
          <pc:docMk/>
          <pc:sldMk cId="542906" sldId="306"/>
        </pc:sldMkLst>
        <pc:spChg chg="mod">
          <ac:chgData name="Hernan Barenboim" userId="04420d0c-da9d-4fa0-8206-abc68524c8ac" providerId="ADAL" clId="{3A5ACF0F-19B2-4EBE-A1C7-6C03EDEAE6C7}" dt="2023-07-13T20:33:15.181" v="2761" actId="26606"/>
          <ac:spMkLst>
            <pc:docMk/>
            <pc:sldMk cId="542906" sldId="306"/>
            <ac:spMk id="2" creationId="{42339FB2-528F-61F0-1AEF-BF22A88A16EA}"/>
          </ac:spMkLst>
        </pc:spChg>
        <pc:spChg chg="mod">
          <ac:chgData name="Hernan Barenboim" userId="04420d0c-da9d-4fa0-8206-abc68524c8ac" providerId="ADAL" clId="{3A5ACF0F-19B2-4EBE-A1C7-6C03EDEAE6C7}" dt="2023-07-13T20:33:15.181" v="2761" actId="26606"/>
          <ac:spMkLst>
            <pc:docMk/>
            <pc:sldMk cId="542906" sldId="306"/>
            <ac:spMk id="3" creationId="{6AA5BD60-3708-443A-27D9-02385C1EC572}"/>
          </ac:spMkLst>
        </pc:spChg>
        <pc:spChg chg="add">
          <ac:chgData name="Hernan Barenboim" userId="04420d0c-da9d-4fa0-8206-abc68524c8ac" providerId="ADAL" clId="{3A5ACF0F-19B2-4EBE-A1C7-6C03EDEAE6C7}" dt="2023-07-13T20:33:15.181" v="2761" actId="26606"/>
          <ac:spMkLst>
            <pc:docMk/>
            <pc:sldMk cId="542906" sldId="306"/>
            <ac:spMk id="8" creationId="{1B15ED52-F352-441B-82BF-E0EA34836D08}"/>
          </ac:spMkLst>
        </pc:spChg>
        <pc:spChg chg="add">
          <ac:chgData name="Hernan Barenboim" userId="04420d0c-da9d-4fa0-8206-abc68524c8ac" providerId="ADAL" clId="{3A5ACF0F-19B2-4EBE-A1C7-6C03EDEAE6C7}" dt="2023-07-13T20:33:15.181" v="2761" actId="26606"/>
          <ac:spMkLst>
            <pc:docMk/>
            <pc:sldMk cId="542906" sldId="306"/>
            <ac:spMk id="10" creationId="{3B2E3793-BFE6-45A2-9B7B-E18844431C99}"/>
          </ac:spMkLst>
        </pc:spChg>
        <pc:spChg chg="add">
          <ac:chgData name="Hernan Barenboim" userId="04420d0c-da9d-4fa0-8206-abc68524c8ac" providerId="ADAL" clId="{3A5ACF0F-19B2-4EBE-A1C7-6C03EDEAE6C7}" dt="2023-07-13T20:33:15.181" v="2761" actId="26606"/>
          <ac:spMkLst>
            <pc:docMk/>
            <pc:sldMk cId="542906" sldId="306"/>
            <ac:spMk id="12" creationId="{BC4C4868-CB8F-4AF9-9CDB-8108F2C19B67}"/>
          </ac:spMkLst>
        </pc:spChg>
        <pc:spChg chg="add">
          <ac:chgData name="Hernan Barenboim" userId="04420d0c-da9d-4fa0-8206-abc68524c8ac" providerId="ADAL" clId="{3A5ACF0F-19B2-4EBE-A1C7-6C03EDEAE6C7}" dt="2023-07-13T20:33:15.181" v="2761" actId="26606"/>
          <ac:spMkLst>
            <pc:docMk/>
            <pc:sldMk cId="542906" sldId="306"/>
            <ac:spMk id="14" creationId="{375E0459-6403-40CD-989D-56A4407CA12E}"/>
          </ac:spMkLst>
        </pc:spChg>
        <pc:spChg chg="add">
          <ac:chgData name="Hernan Barenboim" userId="04420d0c-da9d-4fa0-8206-abc68524c8ac" providerId="ADAL" clId="{3A5ACF0F-19B2-4EBE-A1C7-6C03EDEAE6C7}" dt="2023-07-13T20:33:15.181" v="2761" actId="26606"/>
          <ac:spMkLst>
            <pc:docMk/>
            <pc:sldMk cId="542906" sldId="306"/>
            <ac:spMk id="16" creationId="{53E5B1A8-3AC9-4BD1-9BBC-78CA94F2D1BA}"/>
          </ac:spMkLst>
        </pc:spChg>
      </pc:sldChg>
      <pc:sldChg chg="addSp modSp new mod setBg">
        <pc:chgData name="Hernan Barenboim" userId="04420d0c-da9d-4fa0-8206-abc68524c8ac" providerId="ADAL" clId="{3A5ACF0F-19B2-4EBE-A1C7-6C03EDEAE6C7}" dt="2023-07-13T21:37:19.556" v="2778" actId="26606"/>
        <pc:sldMkLst>
          <pc:docMk/>
          <pc:sldMk cId="1992827357" sldId="307"/>
        </pc:sldMkLst>
        <pc:spChg chg="mod">
          <ac:chgData name="Hernan Barenboim" userId="04420d0c-da9d-4fa0-8206-abc68524c8ac" providerId="ADAL" clId="{3A5ACF0F-19B2-4EBE-A1C7-6C03EDEAE6C7}" dt="2023-07-13T21:37:19.556" v="2778" actId="26606"/>
          <ac:spMkLst>
            <pc:docMk/>
            <pc:sldMk cId="1992827357" sldId="307"/>
            <ac:spMk id="2" creationId="{4FDA9631-ED99-0869-1F6D-3F0A6C72170E}"/>
          </ac:spMkLst>
        </pc:spChg>
        <pc:spChg chg="mod">
          <ac:chgData name="Hernan Barenboim" userId="04420d0c-da9d-4fa0-8206-abc68524c8ac" providerId="ADAL" clId="{3A5ACF0F-19B2-4EBE-A1C7-6C03EDEAE6C7}" dt="2023-07-13T21:37:19.556" v="2778" actId="26606"/>
          <ac:spMkLst>
            <pc:docMk/>
            <pc:sldMk cId="1992827357" sldId="307"/>
            <ac:spMk id="3" creationId="{0A7DE812-796A-2AFF-43A1-B5065D314AD0}"/>
          </ac:spMkLst>
        </pc:spChg>
        <pc:spChg chg="add">
          <ac:chgData name="Hernan Barenboim" userId="04420d0c-da9d-4fa0-8206-abc68524c8ac" providerId="ADAL" clId="{3A5ACF0F-19B2-4EBE-A1C7-6C03EDEAE6C7}" dt="2023-07-13T21:37:19.556" v="2778" actId="26606"/>
          <ac:spMkLst>
            <pc:docMk/>
            <pc:sldMk cId="1992827357" sldId="307"/>
            <ac:spMk id="8" creationId="{09588DA8-065E-4F6F-8EFD-43104AB2E0CF}"/>
          </ac:spMkLst>
        </pc:spChg>
        <pc:spChg chg="add">
          <ac:chgData name="Hernan Barenboim" userId="04420d0c-da9d-4fa0-8206-abc68524c8ac" providerId="ADAL" clId="{3A5ACF0F-19B2-4EBE-A1C7-6C03EDEAE6C7}" dt="2023-07-13T21:37:19.556" v="2778" actId="26606"/>
          <ac:spMkLst>
            <pc:docMk/>
            <pc:sldMk cId="1992827357" sldId="307"/>
            <ac:spMk id="10" creationId="{C4285719-470E-454C-AF62-8323075F1F5B}"/>
          </ac:spMkLst>
        </pc:spChg>
        <pc:spChg chg="add">
          <ac:chgData name="Hernan Barenboim" userId="04420d0c-da9d-4fa0-8206-abc68524c8ac" providerId="ADAL" clId="{3A5ACF0F-19B2-4EBE-A1C7-6C03EDEAE6C7}" dt="2023-07-13T21:37:19.556" v="2778" actId="26606"/>
          <ac:spMkLst>
            <pc:docMk/>
            <pc:sldMk cId="1992827357" sldId="307"/>
            <ac:spMk id="12" creationId="{CD9FE4EF-C4D8-49A0-B2FF-81D8DB7D8A24}"/>
          </ac:spMkLst>
        </pc:spChg>
        <pc:spChg chg="add">
          <ac:chgData name="Hernan Barenboim" userId="04420d0c-da9d-4fa0-8206-abc68524c8ac" providerId="ADAL" clId="{3A5ACF0F-19B2-4EBE-A1C7-6C03EDEAE6C7}" dt="2023-07-13T21:37:19.556" v="2778" actId="26606"/>
          <ac:spMkLst>
            <pc:docMk/>
            <pc:sldMk cId="1992827357" sldId="307"/>
            <ac:spMk id="14" creationId="{4300840D-0A0B-4512-BACA-B439D5B9C57C}"/>
          </ac:spMkLst>
        </pc:spChg>
        <pc:spChg chg="add">
          <ac:chgData name="Hernan Barenboim" userId="04420d0c-da9d-4fa0-8206-abc68524c8ac" providerId="ADAL" clId="{3A5ACF0F-19B2-4EBE-A1C7-6C03EDEAE6C7}" dt="2023-07-13T21:37:19.556" v="2778" actId="26606"/>
          <ac:spMkLst>
            <pc:docMk/>
            <pc:sldMk cId="1992827357" sldId="307"/>
            <ac:spMk id="16" creationId="{D2B78728-A580-49A7-84F9-6EF6F583ADE0}"/>
          </ac:spMkLst>
        </pc:spChg>
        <pc:spChg chg="add">
          <ac:chgData name="Hernan Barenboim" userId="04420d0c-da9d-4fa0-8206-abc68524c8ac" providerId="ADAL" clId="{3A5ACF0F-19B2-4EBE-A1C7-6C03EDEAE6C7}" dt="2023-07-13T21:37:19.556" v="2778" actId="26606"/>
          <ac:spMkLst>
            <pc:docMk/>
            <pc:sldMk cId="1992827357" sldId="307"/>
            <ac:spMk id="18" creationId="{38FAA1A1-D861-433F-88FA-1E9D6FD31D11}"/>
          </ac:spMkLst>
        </pc:spChg>
        <pc:spChg chg="add">
          <ac:chgData name="Hernan Barenboim" userId="04420d0c-da9d-4fa0-8206-abc68524c8ac" providerId="ADAL" clId="{3A5ACF0F-19B2-4EBE-A1C7-6C03EDEAE6C7}" dt="2023-07-13T21:37:19.556" v="2778" actId="26606"/>
          <ac:spMkLst>
            <pc:docMk/>
            <pc:sldMk cId="1992827357" sldId="307"/>
            <ac:spMk id="20" creationId="{8D71EDA1-87BF-4D5D-AB79-F346FD19278A}"/>
          </ac:spMkLst>
        </pc:spChg>
      </pc:sldChg>
      <pc:sldChg chg="addSp modSp new mod setBg">
        <pc:chgData name="Hernan Barenboim" userId="04420d0c-da9d-4fa0-8206-abc68524c8ac" providerId="ADAL" clId="{3A5ACF0F-19B2-4EBE-A1C7-6C03EDEAE6C7}" dt="2023-07-13T22:05:45.233" v="2877" actId="26606"/>
        <pc:sldMkLst>
          <pc:docMk/>
          <pc:sldMk cId="2595151228" sldId="308"/>
        </pc:sldMkLst>
        <pc:spChg chg="mod">
          <ac:chgData name="Hernan Barenboim" userId="04420d0c-da9d-4fa0-8206-abc68524c8ac" providerId="ADAL" clId="{3A5ACF0F-19B2-4EBE-A1C7-6C03EDEAE6C7}" dt="2023-07-13T22:05:45.233" v="2877" actId="26606"/>
          <ac:spMkLst>
            <pc:docMk/>
            <pc:sldMk cId="2595151228" sldId="308"/>
            <ac:spMk id="2" creationId="{1954D16E-4D0F-46BB-44CC-FCC895BC2631}"/>
          </ac:spMkLst>
        </pc:spChg>
        <pc:spChg chg="mod">
          <ac:chgData name="Hernan Barenboim" userId="04420d0c-da9d-4fa0-8206-abc68524c8ac" providerId="ADAL" clId="{3A5ACF0F-19B2-4EBE-A1C7-6C03EDEAE6C7}" dt="2023-07-13T22:05:45.233" v="2877" actId="26606"/>
          <ac:spMkLst>
            <pc:docMk/>
            <pc:sldMk cId="2595151228" sldId="308"/>
            <ac:spMk id="3" creationId="{CB5FEA93-7BCA-F62C-E3B8-1E75C4545207}"/>
          </ac:spMkLst>
        </pc:spChg>
        <pc:spChg chg="add">
          <ac:chgData name="Hernan Barenboim" userId="04420d0c-da9d-4fa0-8206-abc68524c8ac" providerId="ADAL" clId="{3A5ACF0F-19B2-4EBE-A1C7-6C03EDEAE6C7}" dt="2023-07-13T22:05:45.233" v="2877" actId="26606"/>
          <ac:spMkLst>
            <pc:docMk/>
            <pc:sldMk cId="2595151228" sldId="308"/>
            <ac:spMk id="10" creationId="{979E27D9-03C7-44E2-9FF8-15D0C8506AF7}"/>
          </ac:spMkLst>
        </pc:spChg>
        <pc:spChg chg="add">
          <ac:chgData name="Hernan Barenboim" userId="04420d0c-da9d-4fa0-8206-abc68524c8ac" providerId="ADAL" clId="{3A5ACF0F-19B2-4EBE-A1C7-6C03EDEAE6C7}" dt="2023-07-13T22:05:45.233" v="2877" actId="26606"/>
          <ac:spMkLst>
            <pc:docMk/>
            <pc:sldMk cId="2595151228" sldId="308"/>
            <ac:spMk id="12" creationId="{EEBF1590-3B36-48EE-A89D-3B6F3CB256AB}"/>
          </ac:spMkLst>
        </pc:spChg>
        <pc:spChg chg="add">
          <ac:chgData name="Hernan Barenboim" userId="04420d0c-da9d-4fa0-8206-abc68524c8ac" providerId="ADAL" clId="{3A5ACF0F-19B2-4EBE-A1C7-6C03EDEAE6C7}" dt="2023-07-13T22:05:45.233" v="2877" actId="26606"/>
          <ac:spMkLst>
            <pc:docMk/>
            <pc:sldMk cId="2595151228" sldId="308"/>
            <ac:spMk id="14" creationId="{AC8F6C8C-AB5A-4548-942D-E3FD40ACBC49}"/>
          </ac:spMkLst>
        </pc:spChg>
        <pc:picChg chg="add">
          <ac:chgData name="Hernan Barenboim" userId="04420d0c-da9d-4fa0-8206-abc68524c8ac" providerId="ADAL" clId="{3A5ACF0F-19B2-4EBE-A1C7-6C03EDEAE6C7}" dt="2023-07-13T22:05:45.233" v="2877" actId="26606"/>
          <ac:picMkLst>
            <pc:docMk/>
            <pc:sldMk cId="2595151228" sldId="308"/>
            <ac:picMk id="7" creationId="{2680F0E4-49DE-F96B-F17B-A1AE8ADDEBB9}"/>
          </ac:picMkLst>
        </pc:picChg>
      </pc:sldChg>
      <pc:sldChg chg="modSp new mod">
        <pc:chgData name="Hernan Barenboim" userId="04420d0c-da9d-4fa0-8206-abc68524c8ac" providerId="ADAL" clId="{3A5ACF0F-19B2-4EBE-A1C7-6C03EDEAE6C7}" dt="2023-07-13T22:13:23.425" v="2902" actId="20577"/>
        <pc:sldMkLst>
          <pc:docMk/>
          <pc:sldMk cId="2094122628" sldId="309"/>
        </pc:sldMkLst>
        <pc:spChg chg="mod">
          <ac:chgData name="Hernan Barenboim" userId="04420d0c-da9d-4fa0-8206-abc68524c8ac" providerId="ADAL" clId="{3A5ACF0F-19B2-4EBE-A1C7-6C03EDEAE6C7}" dt="2023-07-13T22:13:23.425" v="2902" actId="20577"/>
          <ac:spMkLst>
            <pc:docMk/>
            <pc:sldMk cId="2094122628" sldId="309"/>
            <ac:spMk id="2" creationId="{B2511A23-D14D-78FA-2E90-CE070A224217}"/>
          </ac:spMkLst>
        </pc:spChg>
      </pc:sldChg>
    </pc:docChg>
  </pc:docChgLst>
  <pc:docChgLst>
    <pc:chgData name="Hernan Barenboim" userId="04420d0c-da9d-4fa0-8206-abc68524c8ac" providerId="ADAL" clId="{B9D5F4D2-2434-49E7-8A07-F80DC9A820D0}"/>
    <pc:docChg chg="undo custSel addSld delSld modSld sldOrd">
      <pc:chgData name="Hernan Barenboim" userId="04420d0c-da9d-4fa0-8206-abc68524c8ac" providerId="ADAL" clId="{B9D5F4D2-2434-49E7-8A07-F80DC9A820D0}" dt="2023-07-19T22:19:20.487" v="5782" actId="26606"/>
      <pc:docMkLst>
        <pc:docMk/>
      </pc:docMkLst>
      <pc:sldChg chg="modSp mod">
        <pc:chgData name="Hernan Barenboim" userId="04420d0c-da9d-4fa0-8206-abc68524c8ac" providerId="ADAL" clId="{B9D5F4D2-2434-49E7-8A07-F80DC9A820D0}" dt="2023-07-05T20:46:58.507" v="1638" actId="313"/>
        <pc:sldMkLst>
          <pc:docMk/>
          <pc:sldMk cId="685310171" sldId="257"/>
        </pc:sldMkLst>
        <pc:spChg chg="mod">
          <ac:chgData name="Hernan Barenboim" userId="04420d0c-da9d-4fa0-8206-abc68524c8ac" providerId="ADAL" clId="{B9D5F4D2-2434-49E7-8A07-F80DC9A820D0}" dt="2023-07-05T20:46:58.507" v="1638" actId="313"/>
          <ac:spMkLst>
            <pc:docMk/>
            <pc:sldMk cId="685310171" sldId="257"/>
            <ac:spMk id="2" creationId="{098BEDF9-2733-34A1-B074-56C1DEA9B6C0}"/>
          </ac:spMkLst>
        </pc:spChg>
      </pc:sldChg>
      <pc:sldChg chg="addSp delSp modSp mod setBg">
        <pc:chgData name="Hernan Barenboim" userId="04420d0c-da9d-4fa0-8206-abc68524c8ac" providerId="ADAL" clId="{B9D5F4D2-2434-49E7-8A07-F80DC9A820D0}" dt="2023-07-10T16:30:45.449" v="3572" actId="26606"/>
        <pc:sldMkLst>
          <pc:docMk/>
          <pc:sldMk cId="2919057114" sldId="260"/>
        </pc:sldMkLst>
        <pc:spChg chg="mod">
          <ac:chgData name="Hernan Barenboim" userId="04420d0c-da9d-4fa0-8206-abc68524c8ac" providerId="ADAL" clId="{B9D5F4D2-2434-49E7-8A07-F80DC9A820D0}" dt="2023-07-10T16:30:45.449" v="3572" actId="26606"/>
          <ac:spMkLst>
            <pc:docMk/>
            <pc:sldMk cId="2919057114" sldId="260"/>
            <ac:spMk id="2" creationId="{32292E50-806B-0635-2E7A-F19913D48BFB}"/>
          </ac:spMkLst>
        </pc:spChg>
        <pc:spChg chg="del mod">
          <ac:chgData name="Hernan Barenboim" userId="04420d0c-da9d-4fa0-8206-abc68524c8ac" providerId="ADAL" clId="{B9D5F4D2-2434-49E7-8A07-F80DC9A820D0}" dt="2023-07-10T16:30:45.449" v="3572" actId="26606"/>
          <ac:spMkLst>
            <pc:docMk/>
            <pc:sldMk cId="2919057114" sldId="260"/>
            <ac:spMk id="3" creationId="{1A14A71D-F6D8-6D1F-AEC7-928C173F1029}"/>
          </ac:spMkLst>
        </pc:spChg>
        <pc:spChg chg="add">
          <ac:chgData name="Hernan Barenboim" userId="04420d0c-da9d-4fa0-8206-abc68524c8ac" providerId="ADAL" clId="{B9D5F4D2-2434-49E7-8A07-F80DC9A820D0}" dt="2023-07-10T16:30:45.449" v="3572" actId="26606"/>
          <ac:spMkLst>
            <pc:docMk/>
            <pc:sldMk cId="2919057114" sldId="260"/>
            <ac:spMk id="9" creationId="{BACC6370-2D7E-4714-9D71-7542949D7D5D}"/>
          </ac:spMkLst>
        </pc:spChg>
        <pc:spChg chg="add">
          <ac:chgData name="Hernan Barenboim" userId="04420d0c-da9d-4fa0-8206-abc68524c8ac" providerId="ADAL" clId="{B9D5F4D2-2434-49E7-8A07-F80DC9A820D0}" dt="2023-07-10T16:30:45.449" v="3572" actId="26606"/>
          <ac:spMkLst>
            <pc:docMk/>
            <pc:sldMk cId="2919057114" sldId="260"/>
            <ac:spMk id="11" creationId="{256B2C21-A230-48C0-8DF1-C46611373C44}"/>
          </ac:spMkLst>
        </pc:spChg>
        <pc:spChg chg="add">
          <ac:chgData name="Hernan Barenboim" userId="04420d0c-da9d-4fa0-8206-abc68524c8ac" providerId="ADAL" clId="{B9D5F4D2-2434-49E7-8A07-F80DC9A820D0}" dt="2023-07-10T16:30:45.449" v="3572" actId="26606"/>
          <ac:spMkLst>
            <pc:docMk/>
            <pc:sldMk cId="2919057114" sldId="260"/>
            <ac:spMk id="13" creationId="{3847E18C-932D-4C95-AABA-FEC7C9499AD7}"/>
          </ac:spMkLst>
        </pc:spChg>
        <pc:spChg chg="add">
          <ac:chgData name="Hernan Barenboim" userId="04420d0c-da9d-4fa0-8206-abc68524c8ac" providerId="ADAL" clId="{B9D5F4D2-2434-49E7-8A07-F80DC9A820D0}" dt="2023-07-10T16:30:45.449" v="3572" actId="26606"/>
          <ac:spMkLst>
            <pc:docMk/>
            <pc:sldMk cId="2919057114" sldId="260"/>
            <ac:spMk id="15" creationId="{3150CB11-0C61-439E-910F-5787759E72A0}"/>
          </ac:spMkLst>
        </pc:spChg>
        <pc:spChg chg="add">
          <ac:chgData name="Hernan Barenboim" userId="04420d0c-da9d-4fa0-8206-abc68524c8ac" providerId="ADAL" clId="{B9D5F4D2-2434-49E7-8A07-F80DC9A820D0}" dt="2023-07-10T16:30:45.449" v="3572" actId="26606"/>
          <ac:spMkLst>
            <pc:docMk/>
            <pc:sldMk cId="2919057114" sldId="260"/>
            <ac:spMk id="17" creationId="{43F8A58B-5155-44CE-A5FF-7647B47D0A7A}"/>
          </ac:spMkLst>
        </pc:spChg>
        <pc:spChg chg="add">
          <ac:chgData name="Hernan Barenboim" userId="04420d0c-da9d-4fa0-8206-abc68524c8ac" providerId="ADAL" clId="{B9D5F4D2-2434-49E7-8A07-F80DC9A820D0}" dt="2023-07-10T16:30:45.449" v="3572" actId="26606"/>
          <ac:spMkLst>
            <pc:docMk/>
            <pc:sldMk cId="2919057114" sldId="260"/>
            <ac:spMk id="19" creationId="{443F2ACA-E6D6-4028-82DD-F03C262D5DE6}"/>
          </ac:spMkLst>
        </pc:spChg>
        <pc:graphicFrameChg chg="add">
          <ac:chgData name="Hernan Barenboim" userId="04420d0c-da9d-4fa0-8206-abc68524c8ac" providerId="ADAL" clId="{B9D5F4D2-2434-49E7-8A07-F80DC9A820D0}" dt="2023-07-10T16:30:45.449" v="3572" actId="26606"/>
          <ac:graphicFrameMkLst>
            <pc:docMk/>
            <pc:sldMk cId="2919057114" sldId="260"/>
            <ac:graphicFrameMk id="5" creationId="{1A00ADB6-831D-BB03-E44F-85EAD5E9D053}"/>
          </ac:graphicFrameMkLst>
        </pc:graphicFrameChg>
      </pc:sldChg>
      <pc:sldChg chg="modSp new del mod">
        <pc:chgData name="Hernan Barenboim" userId="04420d0c-da9d-4fa0-8206-abc68524c8ac" providerId="ADAL" clId="{B9D5F4D2-2434-49E7-8A07-F80DC9A820D0}" dt="2023-07-12T22:05:59.636" v="4865" actId="47"/>
        <pc:sldMkLst>
          <pc:docMk/>
          <pc:sldMk cId="2837648629" sldId="261"/>
        </pc:sldMkLst>
        <pc:spChg chg="mod">
          <ac:chgData name="Hernan Barenboim" userId="04420d0c-da9d-4fa0-8206-abc68524c8ac" providerId="ADAL" clId="{B9D5F4D2-2434-49E7-8A07-F80DC9A820D0}" dt="2023-07-05T18:20:47.741" v="51" actId="20577"/>
          <ac:spMkLst>
            <pc:docMk/>
            <pc:sldMk cId="2837648629" sldId="261"/>
            <ac:spMk id="3" creationId="{AA3D7B6B-10D0-3ED9-1525-71BC5FC71590}"/>
          </ac:spMkLst>
        </pc:spChg>
      </pc:sldChg>
      <pc:sldChg chg="modSp new mod">
        <pc:chgData name="Hernan Barenboim" userId="04420d0c-da9d-4fa0-8206-abc68524c8ac" providerId="ADAL" clId="{B9D5F4D2-2434-49E7-8A07-F80DC9A820D0}" dt="2023-07-12T22:05:54.453" v="4864"/>
        <pc:sldMkLst>
          <pc:docMk/>
          <pc:sldMk cId="2059461633" sldId="262"/>
        </pc:sldMkLst>
        <pc:spChg chg="mod">
          <ac:chgData name="Hernan Barenboim" userId="04420d0c-da9d-4fa0-8206-abc68524c8ac" providerId="ADAL" clId="{B9D5F4D2-2434-49E7-8A07-F80DC9A820D0}" dt="2023-07-12T22:05:54.453" v="4864"/>
          <ac:spMkLst>
            <pc:docMk/>
            <pc:sldMk cId="2059461633" sldId="262"/>
            <ac:spMk id="3" creationId="{3E5F5183-7F8F-7D1D-C9F9-12191EDD9291}"/>
          </ac:spMkLst>
        </pc:spChg>
      </pc:sldChg>
      <pc:sldChg chg="modSp new mod">
        <pc:chgData name="Hernan Barenboim" userId="04420d0c-da9d-4fa0-8206-abc68524c8ac" providerId="ADAL" clId="{B9D5F4D2-2434-49E7-8A07-F80DC9A820D0}" dt="2023-07-05T18:40:14.204" v="231" actId="20577"/>
        <pc:sldMkLst>
          <pc:docMk/>
          <pc:sldMk cId="2891320319" sldId="263"/>
        </pc:sldMkLst>
        <pc:spChg chg="mod">
          <ac:chgData name="Hernan Barenboim" userId="04420d0c-da9d-4fa0-8206-abc68524c8ac" providerId="ADAL" clId="{B9D5F4D2-2434-49E7-8A07-F80DC9A820D0}" dt="2023-07-05T18:40:14.204" v="231" actId="20577"/>
          <ac:spMkLst>
            <pc:docMk/>
            <pc:sldMk cId="2891320319" sldId="263"/>
            <ac:spMk id="3" creationId="{B0914A40-AA7E-072A-F25E-7102D597493C}"/>
          </ac:spMkLst>
        </pc:spChg>
      </pc:sldChg>
      <pc:sldChg chg="modSp new mod">
        <pc:chgData name="Hernan Barenboim" userId="04420d0c-da9d-4fa0-8206-abc68524c8ac" providerId="ADAL" clId="{B9D5F4D2-2434-49E7-8A07-F80DC9A820D0}" dt="2023-07-05T18:50:14.767" v="365" actId="20577"/>
        <pc:sldMkLst>
          <pc:docMk/>
          <pc:sldMk cId="4040903118" sldId="264"/>
        </pc:sldMkLst>
        <pc:spChg chg="mod">
          <ac:chgData name="Hernan Barenboim" userId="04420d0c-da9d-4fa0-8206-abc68524c8ac" providerId="ADAL" clId="{B9D5F4D2-2434-49E7-8A07-F80DC9A820D0}" dt="2023-07-05T18:50:14.767" v="365" actId="20577"/>
          <ac:spMkLst>
            <pc:docMk/>
            <pc:sldMk cId="4040903118" sldId="264"/>
            <ac:spMk id="2" creationId="{F4B79401-FC99-4C00-3CAC-24199CB85162}"/>
          </ac:spMkLst>
        </pc:spChg>
        <pc:spChg chg="mod">
          <ac:chgData name="Hernan Barenboim" userId="04420d0c-da9d-4fa0-8206-abc68524c8ac" providerId="ADAL" clId="{B9D5F4D2-2434-49E7-8A07-F80DC9A820D0}" dt="2023-07-05T18:41:28.958" v="363" actId="20577"/>
          <ac:spMkLst>
            <pc:docMk/>
            <pc:sldMk cId="4040903118" sldId="264"/>
            <ac:spMk id="3" creationId="{F6B9C4EB-0C0C-E403-91CA-A214C120575E}"/>
          </ac:spMkLst>
        </pc:spChg>
      </pc:sldChg>
      <pc:sldChg chg="modSp new mod">
        <pc:chgData name="Hernan Barenboim" userId="04420d0c-da9d-4fa0-8206-abc68524c8ac" providerId="ADAL" clId="{B9D5F4D2-2434-49E7-8A07-F80DC9A820D0}" dt="2023-07-12T21:09:10.511" v="4862" actId="20577"/>
        <pc:sldMkLst>
          <pc:docMk/>
          <pc:sldMk cId="26049725" sldId="265"/>
        </pc:sldMkLst>
        <pc:spChg chg="mod">
          <ac:chgData name="Hernan Barenboim" userId="04420d0c-da9d-4fa0-8206-abc68524c8ac" providerId="ADAL" clId="{B9D5F4D2-2434-49E7-8A07-F80DC9A820D0}" dt="2023-07-05T18:50:26.423" v="377" actId="20577"/>
          <ac:spMkLst>
            <pc:docMk/>
            <pc:sldMk cId="26049725" sldId="265"/>
            <ac:spMk id="2" creationId="{BB7FCD63-B535-3BA2-C2FA-AAB0414EEB78}"/>
          </ac:spMkLst>
        </pc:spChg>
        <pc:spChg chg="mod">
          <ac:chgData name="Hernan Barenboim" userId="04420d0c-da9d-4fa0-8206-abc68524c8ac" providerId="ADAL" clId="{B9D5F4D2-2434-49E7-8A07-F80DC9A820D0}" dt="2023-07-12T21:09:10.511" v="4862" actId="20577"/>
          <ac:spMkLst>
            <pc:docMk/>
            <pc:sldMk cId="26049725" sldId="265"/>
            <ac:spMk id="3" creationId="{6F1D3E39-3CBE-FAE2-1860-CF3B1A1EE113}"/>
          </ac:spMkLst>
        </pc:spChg>
      </pc:sldChg>
      <pc:sldChg chg="addSp delSp modSp new mod ord setBg">
        <pc:chgData name="Hernan Barenboim" userId="04420d0c-da9d-4fa0-8206-abc68524c8ac" providerId="ADAL" clId="{B9D5F4D2-2434-49E7-8A07-F80DC9A820D0}" dt="2023-07-12T22:51:17.389" v="5181"/>
        <pc:sldMkLst>
          <pc:docMk/>
          <pc:sldMk cId="1106674931" sldId="266"/>
        </pc:sldMkLst>
        <pc:spChg chg="mod ord">
          <ac:chgData name="Hernan Barenboim" userId="04420d0c-da9d-4fa0-8206-abc68524c8ac" providerId="ADAL" clId="{B9D5F4D2-2434-49E7-8A07-F80DC9A820D0}" dt="2023-07-05T18:57:31.094" v="619" actId="26606"/>
          <ac:spMkLst>
            <pc:docMk/>
            <pc:sldMk cId="1106674931" sldId="266"/>
            <ac:spMk id="2" creationId="{472F6FAB-4E1B-B923-A244-D71CED55CD33}"/>
          </ac:spMkLst>
        </pc:spChg>
        <pc:spChg chg="del">
          <ac:chgData name="Hernan Barenboim" userId="04420d0c-da9d-4fa0-8206-abc68524c8ac" providerId="ADAL" clId="{B9D5F4D2-2434-49E7-8A07-F80DC9A820D0}" dt="2023-07-05T18:53:31.775" v="491"/>
          <ac:spMkLst>
            <pc:docMk/>
            <pc:sldMk cId="1106674931" sldId="266"/>
            <ac:spMk id="3" creationId="{0EF8EE35-C5E6-7290-B50E-68646055C19C}"/>
          </ac:spMkLst>
        </pc:spChg>
        <pc:spChg chg="add del mod">
          <ac:chgData name="Hernan Barenboim" userId="04420d0c-da9d-4fa0-8206-abc68524c8ac" providerId="ADAL" clId="{B9D5F4D2-2434-49E7-8A07-F80DC9A820D0}" dt="2023-07-05T18:55:25.258" v="540" actId="21"/>
          <ac:spMkLst>
            <pc:docMk/>
            <pc:sldMk cId="1106674931" sldId="266"/>
            <ac:spMk id="4" creationId="{4F557100-3964-DEF8-4B80-622CD10D95C3}"/>
          </ac:spMkLst>
        </pc:spChg>
        <pc:spChg chg="add mod">
          <ac:chgData name="Hernan Barenboim" userId="04420d0c-da9d-4fa0-8206-abc68524c8ac" providerId="ADAL" clId="{B9D5F4D2-2434-49E7-8A07-F80DC9A820D0}" dt="2023-07-05T18:59:24.635" v="771" actId="14100"/>
          <ac:spMkLst>
            <pc:docMk/>
            <pc:sldMk cId="1106674931" sldId="266"/>
            <ac:spMk id="5" creationId="{5DF691E2-0CE6-3989-83E4-C91C2244FB9E}"/>
          </ac:spMkLst>
        </pc:spChg>
        <pc:spChg chg="add mod">
          <ac:chgData name="Hernan Barenboim" userId="04420d0c-da9d-4fa0-8206-abc68524c8ac" providerId="ADAL" clId="{B9D5F4D2-2434-49E7-8A07-F80DC9A820D0}" dt="2023-07-05T18:59:34.979" v="773" actId="1076"/>
          <ac:spMkLst>
            <pc:docMk/>
            <pc:sldMk cId="1106674931" sldId="266"/>
            <ac:spMk id="6" creationId="{F959A386-7655-DA2D-D61A-C6BB711CE60D}"/>
          </ac:spMkLst>
        </pc:spChg>
        <pc:spChg chg="add">
          <ac:chgData name="Hernan Barenboim" userId="04420d0c-da9d-4fa0-8206-abc68524c8ac" providerId="ADAL" clId="{B9D5F4D2-2434-49E7-8A07-F80DC9A820D0}" dt="2023-07-05T18:57:31.094" v="619" actId="26606"/>
          <ac:spMkLst>
            <pc:docMk/>
            <pc:sldMk cId="1106674931" sldId="266"/>
            <ac:spMk id="1031" creationId="{04812C46-200A-4DEB-A05E-3ED6C68C2387}"/>
          </ac:spMkLst>
        </pc:spChg>
        <pc:spChg chg="add">
          <ac:chgData name="Hernan Barenboim" userId="04420d0c-da9d-4fa0-8206-abc68524c8ac" providerId="ADAL" clId="{B9D5F4D2-2434-49E7-8A07-F80DC9A820D0}" dt="2023-07-05T18:57:31.094" v="619" actId="26606"/>
          <ac:spMkLst>
            <pc:docMk/>
            <pc:sldMk cId="1106674931" sldId="266"/>
            <ac:spMk id="1033" creationId="{D1EA859B-E555-4109-94F3-6700E046E008}"/>
          </ac:spMkLst>
        </pc:spChg>
        <pc:picChg chg="add mod">
          <ac:chgData name="Hernan Barenboim" userId="04420d0c-da9d-4fa0-8206-abc68524c8ac" providerId="ADAL" clId="{B9D5F4D2-2434-49E7-8A07-F80DC9A820D0}" dt="2023-07-05T18:57:31.094" v="619" actId="26606"/>
          <ac:picMkLst>
            <pc:docMk/>
            <pc:sldMk cId="1106674931" sldId="266"/>
            <ac:picMk id="1026" creationId="{98F59593-C50B-BEA0-FD94-4828181ABC01}"/>
          </ac:picMkLst>
        </pc:picChg>
      </pc:sldChg>
      <pc:sldChg chg="new">
        <pc:chgData name="Hernan Barenboim" userId="04420d0c-da9d-4fa0-8206-abc68524c8ac" providerId="ADAL" clId="{B9D5F4D2-2434-49E7-8A07-F80DC9A820D0}" dt="2023-07-05T19:00:06.023" v="774" actId="680"/>
        <pc:sldMkLst>
          <pc:docMk/>
          <pc:sldMk cId="3503496020" sldId="267"/>
        </pc:sldMkLst>
      </pc:sldChg>
      <pc:sldChg chg="modSp new mod">
        <pc:chgData name="Hernan Barenboim" userId="04420d0c-da9d-4fa0-8206-abc68524c8ac" providerId="ADAL" clId="{B9D5F4D2-2434-49E7-8A07-F80DC9A820D0}" dt="2023-07-05T20:03:39.846" v="1143" actId="313"/>
        <pc:sldMkLst>
          <pc:docMk/>
          <pc:sldMk cId="4046136471" sldId="268"/>
        </pc:sldMkLst>
        <pc:spChg chg="mod">
          <ac:chgData name="Hernan Barenboim" userId="04420d0c-da9d-4fa0-8206-abc68524c8ac" providerId="ADAL" clId="{B9D5F4D2-2434-49E7-8A07-F80DC9A820D0}" dt="2023-07-05T20:03:39.846" v="1143" actId="313"/>
          <ac:spMkLst>
            <pc:docMk/>
            <pc:sldMk cId="4046136471" sldId="268"/>
            <ac:spMk id="3" creationId="{EBCCA536-4682-3526-845B-281D1B2D5880}"/>
          </ac:spMkLst>
        </pc:spChg>
      </pc:sldChg>
      <pc:sldChg chg="modSp new mod">
        <pc:chgData name="Hernan Barenboim" userId="04420d0c-da9d-4fa0-8206-abc68524c8ac" providerId="ADAL" clId="{B9D5F4D2-2434-49E7-8A07-F80DC9A820D0}" dt="2023-07-05T20:09:25.850" v="1433" actId="20577"/>
        <pc:sldMkLst>
          <pc:docMk/>
          <pc:sldMk cId="3005995282" sldId="269"/>
        </pc:sldMkLst>
        <pc:spChg chg="mod">
          <ac:chgData name="Hernan Barenboim" userId="04420d0c-da9d-4fa0-8206-abc68524c8ac" providerId="ADAL" clId="{B9D5F4D2-2434-49E7-8A07-F80DC9A820D0}" dt="2023-07-05T19:58:26.584" v="981" actId="20577"/>
          <ac:spMkLst>
            <pc:docMk/>
            <pc:sldMk cId="3005995282" sldId="269"/>
            <ac:spMk id="2" creationId="{69F289AA-8291-110A-173E-D4E48B7F2F36}"/>
          </ac:spMkLst>
        </pc:spChg>
        <pc:spChg chg="mod">
          <ac:chgData name="Hernan Barenboim" userId="04420d0c-da9d-4fa0-8206-abc68524c8ac" providerId="ADAL" clId="{B9D5F4D2-2434-49E7-8A07-F80DC9A820D0}" dt="2023-07-05T20:09:25.850" v="1433" actId="20577"/>
          <ac:spMkLst>
            <pc:docMk/>
            <pc:sldMk cId="3005995282" sldId="269"/>
            <ac:spMk id="3" creationId="{742C102F-FD0A-A5E1-77D1-7F928C3A1F98}"/>
          </ac:spMkLst>
        </pc:spChg>
      </pc:sldChg>
      <pc:sldChg chg="modSp new mod">
        <pc:chgData name="Hernan Barenboim" userId="04420d0c-da9d-4fa0-8206-abc68524c8ac" providerId="ADAL" clId="{B9D5F4D2-2434-49E7-8A07-F80DC9A820D0}" dt="2023-07-05T20:33:15.224" v="1566" actId="20577"/>
        <pc:sldMkLst>
          <pc:docMk/>
          <pc:sldMk cId="1791946213" sldId="270"/>
        </pc:sldMkLst>
        <pc:spChg chg="mod">
          <ac:chgData name="Hernan Barenboim" userId="04420d0c-da9d-4fa0-8206-abc68524c8ac" providerId="ADAL" clId="{B9D5F4D2-2434-49E7-8A07-F80DC9A820D0}" dt="2023-07-05T20:28:13.684" v="1473" actId="20577"/>
          <ac:spMkLst>
            <pc:docMk/>
            <pc:sldMk cId="1791946213" sldId="270"/>
            <ac:spMk id="2" creationId="{D08FB54A-1630-E37D-0931-B978A5FAB841}"/>
          </ac:spMkLst>
        </pc:spChg>
        <pc:spChg chg="mod">
          <ac:chgData name="Hernan Barenboim" userId="04420d0c-da9d-4fa0-8206-abc68524c8ac" providerId="ADAL" clId="{B9D5F4D2-2434-49E7-8A07-F80DC9A820D0}" dt="2023-07-05T20:33:15.224" v="1566" actId="20577"/>
          <ac:spMkLst>
            <pc:docMk/>
            <pc:sldMk cId="1791946213" sldId="270"/>
            <ac:spMk id="3" creationId="{B281AEF7-D8C9-FB2A-53F3-C2402E63C2D6}"/>
          </ac:spMkLst>
        </pc:spChg>
      </pc:sldChg>
      <pc:sldChg chg="modSp new mod">
        <pc:chgData name="Hernan Barenboim" userId="04420d0c-da9d-4fa0-8206-abc68524c8ac" providerId="ADAL" clId="{B9D5F4D2-2434-49E7-8A07-F80DC9A820D0}" dt="2023-07-05T20:33:45.097" v="1636" actId="20577"/>
        <pc:sldMkLst>
          <pc:docMk/>
          <pc:sldMk cId="3806621923" sldId="271"/>
        </pc:sldMkLst>
        <pc:spChg chg="mod">
          <ac:chgData name="Hernan Barenboim" userId="04420d0c-da9d-4fa0-8206-abc68524c8ac" providerId="ADAL" clId="{B9D5F4D2-2434-49E7-8A07-F80DC9A820D0}" dt="2023-07-05T20:33:45.097" v="1636" actId="20577"/>
          <ac:spMkLst>
            <pc:docMk/>
            <pc:sldMk cId="3806621923" sldId="271"/>
            <ac:spMk id="3" creationId="{F1959C08-4CEB-55BC-EC50-394DBEA53ED8}"/>
          </ac:spMkLst>
        </pc:spChg>
      </pc:sldChg>
      <pc:sldChg chg="modSp new mod">
        <pc:chgData name="Hernan Barenboim" userId="04420d0c-da9d-4fa0-8206-abc68524c8ac" providerId="ADAL" clId="{B9D5F4D2-2434-49E7-8A07-F80DC9A820D0}" dt="2023-07-07T22:17:28.585" v="3039" actId="20577"/>
        <pc:sldMkLst>
          <pc:docMk/>
          <pc:sldMk cId="3228900515" sldId="272"/>
        </pc:sldMkLst>
        <pc:spChg chg="mod">
          <ac:chgData name="Hernan Barenboim" userId="04420d0c-da9d-4fa0-8206-abc68524c8ac" providerId="ADAL" clId="{B9D5F4D2-2434-49E7-8A07-F80DC9A820D0}" dt="2023-07-06T18:54:00.754" v="1657" actId="20577"/>
          <ac:spMkLst>
            <pc:docMk/>
            <pc:sldMk cId="3228900515" sldId="272"/>
            <ac:spMk id="2" creationId="{897F97FB-01F3-2D0F-8362-B804779A6529}"/>
          </ac:spMkLst>
        </pc:spChg>
        <pc:spChg chg="mod">
          <ac:chgData name="Hernan Barenboim" userId="04420d0c-da9d-4fa0-8206-abc68524c8ac" providerId="ADAL" clId="{B9D5F4D2-2434-49E7-8A07-F80DC9A820D0}" dt="2023-07-07T22:17:28.585" v="3039" actId="20577"/>
          <ac:spMkLst>
            <pc:docMk/>
            <pc:sldMk cId="3228900515" sldId="272"/>
            <ac:spMk id="3" creationId="{A778CC3F-4238-7664-A128-BEB03B98E82D}"/>
          </ac:spMkLst>
        </pc:spChg>
      </pc:sldChg>
      <pc:sldChg chg="modSp new mod">
        <pc:chgData name="Hernan Barenboim" userId="04420d0c-da9d-4fa0-8206-abc68524c8ac" providerId="ADAL" clId="{B9D5F4D2-2434-49E7-8A07-F80DC9A820D0}" dt="2023-07-06T19:23:14.670" v="2761" actId="20577"/>
        <pc:sldMkLst>
          <pc:docMk/>
          <pc:sldMk cId="1500067209" sldId="273"/>
        </pc:sldMkLst>
        <pc:spChg chg="mod">
          <ac:chgData name="Hernan Barenboim" userId="04420d0c-da9d-4fa0-8206-abc68524c8ac" providerId="ADAL" clId="{B9D5F4D2-2434-49E7-8A07-F80DC9A820D0}" dt="2023-07-06T19:23:14.670" v="2761" actId="20577"/>
          <ac:spMkLst>
            <pc:docMk/>
            <pc:sldMk cId="1500067209" sldId="273"/>
            <ac:spMk id="3" creationId="{17A04D7B-37B5-1114-AE20-6C1091A395A4}"/>
          </ac:spMkLst>
        </pc:spChg>
      </pc:sldChg>
      <pc:sldChg chg="modSp new del mod">
        <pc:chgData name="Hernan Barenboim" userId="04420d0c-da9d-4fa0-8206-abc68524c8ac" providerId="ADAL" clId="{B9D5F4D2-2434-49E7-8A07-F80DC9A820D0}" dt="2023-07-07T22:14:03.948" v="2779" actId="47"/>
        <pc:sldMkLst>
          <pc:docMk/>
          <pc:sldMk cId="2034629004" sldId="274"/>
        </pc:sldMkLst>
        <pc:spChg chg="mod">
          <ac:chgData name="Hernan Barenboim" userId="04420d0c-da9d-4fa0-8206-abc68524c8ac" providerId="ADAL" clId="{B9D5F4D2-2434-49E7-8A07-F80DC9A820D0}" dt="2023-07-07T22:13:49.636" v="2778" actId="20577"/>
          <ac:spMkLst>
            <pc:docMk/>
            <pc:sldMk cId="2034629004" sldId="274"/>
            <ac:spMk id="2" creationId="{76BEF5FA-C7DF-DD20-5D4C-4F2BA60B3434}"/>
          </ac:spMkLst>
        </pc:spChg>
      </pc:sldChg>
      <pc:sldChg chg="modSp new mod">
        <pc:chgData name="Hernan Barenboim" userId="04420d0c-da9d-4fa0-8206-abc68524c8ac" providerId="ADAL" clId="{B9D5F4D2-2434-49E7-8A07-F80DC9A820D0}" dt="2023-07-07T22:19:15.357" v="3042" actId="27636"/>
        <pc:sldMkLst>
          <pc:docMk/>
          <pc:sldMk cId="2177707394" sldId="274"/>
        </pc:sldMkLst>
        <pc:spChg chg="mod">
          <ac:chgData name="Hernan Barenboim" userId="04420d0c-da9d-4fa0-8206-abc68524c8ac" providerId="ADAL" clId="{B9D5F4D2-2434-49E7-8A07-F80DC9A820D0}" dt="2023-07-07T22:19:15.357" v="3042" actId="27636"/>
          <ac:spMkLst>
            <pc:docMk/>
            <pc:sldMk cId="2177707394" sldId="274"/>
            <ac:spMk id="3" creationId="{6716DC75-9626-43A8-08C6-1806FF53EDAD}"/>
          </ac:spMkLst>
        </pc:spChg>
      </pc:sldChg>
      <pc:sldChg chg="modSp new mod">
        <pc:chgData name="Hernan Barenboim" userId="04420d0c-da9d-4fa0-8206-abc68524c8ac" providerId="ADAL" clId="{B9D5F4D2-2434-49E7-8A07-F80DC9A820D0}" dt="2023-07-10T16:41:08.916" v="4016" actId="313"/>
        <pc:sldMkLst>
          <pc:docMk/>
          <pc:sldMk cId="2221856722" sldId="275"/>
        </pc:sldMkLst>
        <pc:spChg chg="mod">
          <ac:chgData name="Hernan Barenboim" userId="04420d0c-da9d-4fa0-8206-abc68524c8ac" providerId="ADAL" clId="{B9D5F4D2-2434-49E7-8A07-F80DC9A820D0}" dt="2023-07-10T16:17:24.378" v="3219" actId="20577"/>
          <ac:spMkLst>
            <pc:docMk/>
            <pc:sldMk cId="2221856722" sldId="275"/>
            <ac:spMk id="2" creationId="{A14D1915-D823-F568-0C93-84D8E6CC350F}"/>
          </ac:spMkLst>
        </pc:spChg>
        <pc:spChg chg="mod">
          <ac:chgData name="Hernan Barenboim" userId="04420d0c-da9d-4fa0-8206-abc68524c8ac" providerId="ADAL" clId="{B9D5F4D2-2434-49E7-8A07-F80DC9A820D0}" dt="2023-07-10T16:41:08.916" v="4016" actId="313"/>
          <ac:spMkLst>
            <pc:docMk/>
            <pc:sldMk cId="2221856722" sldId="275"/>
            <ac:spMk id="3" creationId="{A8E021A2-8DA0-6B7E-1BA0-34773DE13FEC}"/>
          </ac:spMkLst>
        </pc:spChg>
      </pc:sldChg>
      <pc:sldChg chg="modSp new mod">
        <pc:chgData name="Hernan Barenboim" userId="04420d0c-da9d-4fa0-8206-abc68524c8ac" providerId="ADAL" clId="{B9D5F4D2-2434-49E7-8A07-F80DC9A820D0}" dt="2023-07-19T16:58:54.632" v="5311" actId="20577"/>
        <pc:sldMkLst>
          <pc:docMk/>
          <pc:sldMk cId="1864379818" sldId="276"/>
        </pc:sldMkLst>
        <pc:spChg chg="mod">
          <ac:chgData name="Hernan Barenboim" userId="04420d0c-da9d-4fa0-8206-abc68524c8ac" providerId="ADAL" clId="{B9D5F4D2-2434-49E7-8A07-F80DC9A820D0}" dt="2023-07-19T16:58:54.632" v="5311" actId="20577"/>
          <ac:spMkLst>
            <pc:docMk/>
            <pc:sldMk cId="1864379818" sldId="276"/>
            <ac:spMk id="2" creationId="{34169701-74A7-EF52-FFCE-ADF0D9820043}"/>
          </ac:spMkLst>
        </pc:spChg>
        <pc:spChg chg="mod">
          <ac:chgData name="Hernan Barenboim" userId="04420d0c-da9d-4fa0-8206-abc68524c8ac" providerId="ADAL" clId="{B9D5F4D2-2434-49E7-8A07-F80DC9A820D0}" dt="2023-07-10T16:20:21.109" v="3473" actId="20577"/>
          <ac:spMkLst>
            <pc:docMk/>
            <pc:sldMk cId="1864379818" sldId="276"/>
            <ac:spMk id="3" creationId="{1210F88F-DBA5-22F2-4002-054D1A2AD437}"/>
          </ac:spMkLst>
        </pc:spChg>
      </pc:sldChg>
      <pc:sldChg chg="modSp new mod">
        <pc:chgData name="Hernan Barenboim" userId="04420d0c-da9d-4fa0-8206-abc68524c8ac" providerId="ADAL" clId="{B9D5F4D2-2434-49E7-8A07-F80DC9A820D0}" dt="2023-07-19T17:11:21.605" v="5661" actId="313"/>
        <pc:sldMkLst>
          <pc:docMk/>
          <pc:sldMk cId="4086278641" sldId="277"/>
        </pc:sldMkLst>
        <pc:spChg chg="mod">
          <ac:chgData name="Hernan Barenboim" userId="04420d0c-da9d-4fa0-8206-abc68524c8ac" providerId="ADAL" clId="{B9D5F4D2-2434-49E7-8A07-F80DC9A820D0}" dt="2023-07-10T16:31:24.624" v="3590" actId="20577"/>
          <ac:spMkLst>
            <pc:docMk/>
            <pc:sldMk cId="4086278641" sldId="277"/>
            <ac:spMk id="2" creationId="{5521F806-F972-8C6B-BB3F-E79A0E5C16A0}"/>
          </ac:spMkLst>
        </pc:spChg>
        <pc:spChg chg="mod">
          <ac:chgData name="Hernan Barenboim" userId="04420d0c-da9d-4fa0-8206-abc68524c8ac" providerId="ADAL" clId="{B9D5F4D2-2434-49E7-8A07-F80DC9A820D0}" dt="2023-07-19T17:11:21.605" v="5661" actId="313"/>
          <ac:spMkLst>
            <pc:docMk/>
            <pc:sldMk cId="4086278641" sldId="277"/>
            <ac:spMk id="3" creationId="{1D234EF9-5021-2923-5800-33062FAF1730}"/>
          </ac:spMkLst>
        </pc:spChg>
      </pc:sldChg>
      <pc:sldChg chg="modSp new mod">
        <pc:chgData name="Hernan Barenboim" userId="04420d0c-da9d-4fa0-8206-abc68524c8ac" providerId="ADAL" clId="{B9D5F4D2-2434-49E7-8A07-F80DC9A820D0}" dt="2023-07-17T17:00:31.132" v="5246" actId="20577"/>
        <pc:sldMkLst>
          <pc:docMk/>
          <pc:sldMk cId="2594472493" sldId="278"/>
        </pc:sldMkLst>
        <pc:spChg chg="mod">
          <ac:chgData name="Hernan Barenboim" userId="04420d0c-da9d-4fa0-8206-abc68524c8ac" providerId="ADAL" clId="{B9D5F4D2-2434-49E7-8A07-F80DC9A820D0}" dt="2023-07-17T17:00:31.132" v="5246" actId="20577"/>
          <ac:spMkLst>
            <pc:docMk/>
            <pc:sldMk cId="2594472493" sldId="278"/>
            <ac:spMk id="3" creationId="{CC308468-6E9D-D73C-8D2C-4D66394E88FD}"/>
          </ac:spMkLst>
        </pc:spChg>
      </pc:sldChg>
      <pc:sldChg chg="modSp new mod">
        <pc:chgData name="Hernan Barenboim" userId="04420d0c-da9d-4fa0-8206-abc68524c8ac" providerId="ADAL" clId="{B9D5F4D2-2434-49E7-8A07-F80DC9A820D0}" dt="2023-07-10T22:06:51.920" v="4131" actId="33524"/>
        <pc:sldMkLst>
          <pc:docMk/>
          <pc:sldMk cId="3816901711" sldId="279"/>
        </pc:sldMkLst>
        <pc:spChg chg="mod">
          <ac:chgData name="Hernan Barenboim" userId="04420d0c-da9d-4fa0-8206-abc68524c8ac" providerId="ADAL" clId="{B9D5F4D2-2434-49E7-8A07-F80DC9A820D0}" dt="2023-07-10T22:06:51.920" v="4131" actId="33524"/>
          <ac:spMkLst>
            <pc:docMk/>
            <pc:sldMk cId="3816901711" sldId="279"/>
            <ac:spMk id="2" creationId="{BBB8730A-37F5-6214-BCC9-481F56BC12A8}"/>
          </ac:spMkLst>
        </pc:spChg>
        <pc:spChg chg="mod">
          <ac:chgData name="Hernan Barenboim" userId="04420d0c-da9d-4fa0-8206-abc68524c8ac" providerId="ADAL" clId="{B9D5F4D2-2434-49E7-8A07-F80DC9A820D0}" dt="2023-07-10T22:06:49.350" v="4130" actId="20577"/>
          <ac:spMkLst>
            <pc:docMk/>
            <pc:sldMk cId="3816901711" sldId="279"/>
            <ac:spMk id="3" creationId="{F2C6E208-01C3-70CB-463E-79675D72DB0E}"/>
          </ac:spMkLst>
        </pc:spChg>
      </pc:sldChg>
      <pc:sldChg chg="addSp delSp modSp new modAnim">
        <pc:chgData name="Hernan Barenboim" userId="04420d0c-da9d-4fa0-8206-abc68524c8ac" providerId="ADAL" clId="{B9D5F4D2-2434-49E7-8A07-F80DC9A820D0}" dt="2023-07-10T17:15:55.768" v="4115"/>
        <pc:sldMkLst>
          <pc:docMk/>
          <pc:sldMk cId="1681817355" sldId="280"/>
        </pc:sldMkLst>
        <pc:spChg chg="del">
          <ac:chgData name="Hernan Barenboim" userId="04420d0c-da9d-4fa0-8206-abc68524c8ac" providerId="ADAL" clId="{B9D5F4D2-2434-49E7-8A07-F80DC9A820D0}" dt="2023-07-10T17:15:55.768" v="4115"/>
          <ac:spMkLst>
            <pc:docMk/>
            <pc:sldMk cId="1681817355" sldId="280"/>
            <ac:spMk id="3" creationId="{808A07C2-A0EC-F27B-8632-6AD9E361765C}"/>
          </ac:spMkLst>
        </pc:spChg>
        <pc:picChg chg="add mod">
          <ac:chgData name="Hernan Barenboim" userId="04420d0c-da9d-4fa0-8206-abc68524c8ac" providerId="ADAL" clId="{B9D5F4D2-2434-49E7-8A07-F80DC9A820D0}" dt="2023-07-10T17:15:55.768" v="4115"/>
          <ac:picMkLst>
            <pc:docMk/>
            <pc:sldMk cId="1681817355" sldId="280"/>
            <ac:picMk id="4" creationId="{7B59FBFA-167B-599A-7F8C-D6AA594EE4EA}"/>
          </ac:picMkLst>
        </pc:picChg>
      </pc:sldChg>
      <pc:sldChg chg="modSp new mod modNotesTx">
        <pc:chgData name="Hernan Barenboim" userId="04420d0c-da9d-4fa0-8206-abc68524c8ac" providerId="ADAL" clId="{B9D5F4D2-2434-49E7-8A07-F80DC9A820D0}" dt="2023-07-19T17:06:05.304" v="5615" actId="20577"/>
        <pc:sldMkLst>
          <pc:docMk/>
          <pc:sldMk cId="1041487490" sldId="281"/>
        </pc:sldMkLst>
        <pc:spChg chg="mod">
          <ac:chgData name="Hernan Barenboim" userId="04420d0c-da9d-4fa0-8206-abc68524c8ac" providerId="ADAL" clId="{B9D5F4D2-2434-49E7-8A07-F80DC9A820D0}" dt="2023-07-10T22:18:18.846" v="4155" actId="20577"/>
          <ac:spMkLst>
            <pc:docMk/>
            <pc:sldMk cId="1041487490" sldId="281"/>
            <ac:spMk id="2" creationId="{B5133DDF-1FEF-E8DB-E706-2A4EF732FBA1}"/>
          </ac:spMkLst>
        </pc:spChg>
      </pc:sldChg>
      <pc:sldChg chg="modSp mod">
        <pc:chgData name="Hernan Barenboim" userId="04420d0c-da9d-4fa0-8206-abc68524c8ac" providerId="ADAL" clId="{B9D5F4D2-2434-49E7-8A07-F80DC9A820D0}" dt="2023-07-19T17:09:30.931" v="5618" actId="20577"/>
        <pc:sldMkLst>
          <pc:docMk/>
          <pc:sldMk cId="793335281" sldId="283"/>
        </pc:sldMkLst>
        <pc:spChg chg="mod">
          <ac:chgData name="Hernan Barenboim" userId="04420d0c-da9d-4fa0-8206-abc68524c8ac" providerId="ADAL" clId="{B9D5F4D2-2434-49E7-8A07-F80DC9A820D0}" dt="2023-07-19T17:09:30.931" v="5618" actId="20577"/>
          <ac:spMkLst>
            <pc:docMk/>
            <pc:sldMk cId="793335281" sldId="283"/>
            <ac:spMk id="3" creationId="{A5688218-AFD6-473C-A803-AB0D0103EB05}"/>
          </ac:spMkLst>
        </pc:spChg>
      </pc:sldChg>
      <pc:sldChg chg="modSp mod">
        <pc:chgData name="Hernan Barenboim" userId="04420d0c-da9d-4fa0-8206-abc68524c8ac" providerId="ADAL" clId="{B9D5F4D2-2434-49E7-8A07-F80DC9A820D0}" dt="2023-07-19T17:12:54.635" v="5670" actId="20577"/>
        <pc:sldMkLst>
          <pc:docMk/>
          <pc:sldMk cId="3092747135" sldId="284"/>
        </pc:sldMkLst>
        <pc:spChg chg="mod">
          <ac:chgData name="Hernan Barenboim" userId="04420d0c-da9d-4fa0-8206-abc68524c8ac" providerId="ADAL" clId="{B9D5F4D2-2434-49E7-8A07-F80DC9A820D0}" dt="2023-07-19T17:12:54.635" v="5670" actId="20577"/>
          <ac:spMkLst>
            <pc:docMk/>
            <pc:sldMk cId="3092747135" sldId="284"/>
            <ac:spMk id="3" creationId="{4E48B590-8DE0-3687-A898-9E67CD89BB11}"/>
          </ac:spMkLst>
        </pc:spChg>
      </pc:sldChg>
      <pc:sldChg chg="modSp mod">
        <pc:chgData name="Hernan Barenboim" userId="04420d0c-da9d-4fa0-8206-abc68524c8ac" providerId="ADAL" clId="{B9D5F4D2-2434-49E7-8A07-F80DC9A820D0}" dt="2023-07-12T21:05:59.087" v="4819" actId="20577"/>
        <pc:sldMkLst>
          <pc:docMk/>
          <pc:sldMk cId="2707673774" sldId="288"/>
        </pc:sldMkLst>
        <pc:spChg chg="mod">
          <ac:chgData name="Hernan Barenboim" userId="04420d0c-da9d-4fa0-8206-abc68524c8ac" providerId="ADAL" clId="{B9D5F4D2-2434-49E7-8A07-F80DC9A820D0}" dt="2023-07-12T21:05:59.087" v="4819" actId="20577"/>
          <ac:spMkLst>
            <pc:docMk/>
            <pc:sldMk cId="2707673774" sldId="288"/>
            <ac:spMk id="3" creationId="{A1C5632E-0BCD-8E69-B576-26BB4D4B83E0}"/>
          </ac:spMkLst>
        </pc:spChg>
      </pc:sldChg>
      <pc:sldChg chg="modSp new mod">
        <pc:chgData name="Hernan Barenboim" userId="04420d0c-da9d-4fa0-8206-abc68524c8ac" providerId="ADAL" clId="{B9D5F4D2-2434-49E7-8A07-F80DC9A820D0}" dt="2023-07-12T20:46:55.365" v="4591" actId="20577"/>
        <pc:sldMkLst>
          <pc:docMk/>
          <pc:sldMk cId="3744407002" sldId="289"/>
        </pc:sldMkLst>
        <pc:spChg chg="mod">
          <ac:chgData name="Hernan Barenboim" userId="04420d0c-da9d-4fa0-8206-abc68524c8ac" providerId="ADAL" clId="{B9D5F4D2-2434-49E7-8A07-F80DC9A820D0}" dt="2023-07-12T20:14:46.335" v="4178" actId="20577"/>
          <ac:spMkLst>
            <pc:docMk/>
            <pc:sldMk cId="3744407002" sldId="289"/>
            <ac:spMk id="2" creationId="{2DFC9986-B4D8-71AB-3A3D-D3938A6C9DBE}"/>
          </ac:spMkLst>
        </pc:spChg>
        <pc:spChg chg="mod">
          <ac:chgData name="Hernan Barenboim" userId="04420d0c-da9d-4fa0-8206-abc68524c8ac" providerId="ADAL" clId="{B9D5F4D2-2434-49E7-8A07-F80DC9A820D0}" dt="2023-07-12T20:46:55.365" v="4591" actId="20577"/>
          <ac:spMkLst>
            <pc:docMk/>
            <pc:sldMk cId="3744407002" sldId="289"/>
            <ac:spMk id="3" creationId="{5F3394B7-1484-1CA4-4C6B-5C8C453CDF38}"/>
          </ac:spMkLst>
        </pc:spChg>
      </pc:sldChg>
      <pc:sldChg chg="modSp new mod">
        <pc:chgData name="Hernan Barenboim" userId="04420d0c-da9d-4fa0-8206-abc68524c8ac" providerId="ADAL" clId="{B9D5F4D2-2434-49E7-8A07-F80DC9A820D0}" dt="2023-07-12T22:50:00.482" v="5135" actId="20577"/>
        <pc:sldMkLst>
          <pc:docMk/>
          <pc:sldMk cId="1249910165" sldId="290"/>
        </pc:sldMkLst>
        <pc:spChg chg="mod">
          <ac:chgData name="Hernan Barenboim" userId="04420d0c-da9d-4fa0-8206-abc68524c8ac" providerId="ADAL" clId="{B9D5F4D2-2434-49E7-8A07-F80DC9A820D0}" dt="2023-07-12T22:46:12.319" v="5094" actId="20577"/>
          <ac:spMkLst>
            <pc:docMk/>
            <pc:sldMk cId="1249910165" sldId="290"/>
            <ac:spMk id="2" creationId="{8A8EBB8C-1C16-F84F-B520-DBBB56ECA7D5}"/>
          </ac:spMkLst>
        </pc:spChg>
        <pc:spChg chg="mod">
          <ac:chgData name="Hernan Barenboim" userId="04420d0c-da9d-4fa0-8206-abc68524c8ac" providerId="ADAL" clId="{B9D5F4D2-2434-49E7-8A07-F80DC9A820D0}" dt="2023-07-12T22:50:00.482" v="5135" actId="20577"/>
          <ac:spMkLst>
            <pc:docMk/>
            <pc:sldMk cId="1249910165" sldId="290"/>
            <ac:spMk id="3" creationId="{D08F978B-91E9-F520-8447-33D17973BFAA}"/>
          </ac:spMkLst>
        </pc:spChg>
      </pc:sldChg>
      <pc:sldChg chg="new">
        <pc:chgData name="Hernan Barenboim" userId="04420d0c-da9d-4fa0-8206-abc68524c8ac" providerId="ADAL" clId="{B9D5F4D2-2434-49E7-8A07-F80DC9A820D0}" dt="2023-07-12T22:45:01.958" v="5087" actId="680"/>
        <pc:sldMkLst>
          <pc:docMk/>
          <pc:sldMk cId="442364639" sldId="291"/>
        </pc:sldMkLst>
      </pc:sldChg>
      <pc:sldChg chg="addSp delSp modSp new mod setBg">
        <pc:chgData name="Hernan Barenboim" userId="04420d0c-da9d-4fa0-8206-abc68524c8ac" providerId="ADAL" clId="{B9D5F4D2-2434-49E7-8A07-F80DC9A820D0}" dt="2023-07-12T22:54:49.664" v="5182" actId="26606"/>
        <pc:sldMkLst>
          <pc:docMk/>
          <pc:sldMk cId="2102612896" sldId="292"/>
        </pc:sldMkLst>
        <pc:spChg chg="mod">
          <ac:chgData name="Hernan Barenboim" userId="04420d0c-da9d-4fa0-8206-abc68524c8ac" providerId="ADAL" clId="{B9D5F4D2-2434-49E7-8A07-F80DC9A820D0}" dt="2023-07-12T22:54:49.664" v="5182" actId="26606"/>
          <ac:spMkLst>
            <pc:docMk/>
            <pc:sldMk cId="2102612896" sldId="292"/>
            <ac:spMk id="2" creationId="{233B5CB5-4992-30EC-5D6D-C3E28E9DF623}"/>
          </ac:spMkLst>
        </pc:spChg>
        <pc:spChg chg="del">
          <ac:chgData name="Hernan Barenboim" userId="04420d0c-da9d-4fa0-8206-abc68524c8ac" providerId="ADAL" clId="{B9D5F4D2-2434-49E7-8A07-F80DC9A820D0}" dt="2023-07-12T22:54:49.664" v="5182" actId="26606"/>
          <ac:spMkLst>
            <pc:docMk/>
            <pc:sldMk cId="2102612896" sldId="292"/>
            <ac:spMk id="3" creationId="{D166FE2D-A55A-4892-9E0B-33575E3A6084}"/>
          </ac:spMkLst>
        </pc:spChg>
        <pc:spChg chg="add">
          <ac:chgData name="Hernan Barenboim" userId="04420d0c-da9d-4fa0-8206-abc68524c8ac" providerId="ADAL" clId="{B9D5F4D2-2434-49E7-8A07-F80DC9A820D0}" dt="2023-07-12T22:54:49.664" v="5182" actId="26606"/>
          <ac:spMkLst>
            <pc:docMk/>
            <pc:sldMk cId="2102612896" sldId="292"/>
            <ac:spMk id="9" creationId="{6CCA5F87-1D1E-45CB-8D83-FC7EEFAD9935}"/>
          </ac:spMkLst>
        </pc:spChg>
        <pc:spChg chg="add">
          <ac:chgData name="Hernan Barenboim" userId="04420d0c-da9d-4fa0-8206-abc68524c8ac" providerId="ADAL" clId="{B9D5F4D2-2434-49E7-8A07-F80DC9A820D0}" dt="2023-07-12T22:54:49.664" v="5182" actId="26606"/>
          <ac:spMkLst>
            <pc:docMk/>
            <pc:sldMk cId="2102612896" sldId="292"/>
            <ac:spMk id="11" creationId="{7CCFC2C6-6238-4A2F-93DE-2ADF74AF635E}"/>
          </ac:spMkLst>
        </pc:spChg>
        <pc:spChg chg="add">
          <ac:chgData name="Hernan Barenboim" userId="04420d0c-da9d-4fa0-8206-abc68524c8ac" providerId="ADAL" clId="{B9D5F4D2-2434-49E7-8A07-F80DC9A820D0}" dt="2023-07-12T22:54:49.664" v="5182" actId="26606"/>
          <ac:spMkLst>
            <pc:docMk/>
            <pc:sldMk cId="2102612896" sldId="292"/>
            <ac:spMk id="13" creationId="{AF2F604E-43BE-4DC3-B983-E071523364F8}"/>
          </ac:spMkLst>
        </pc:spChg>
        <pc:spChg chg="add">
          <ac:chgData name="Hernan Barenboim" userId="04420d0c-da9d-4fa0-8206-abc68524c8ac" providerId="ADAL" clId="{B9D5F4D2-2434-49E7-8A07-F80DC9A820D0}" dt="2023-07-12T22:54:49.664" v="5182" actId="26606"/>
          <ac:spMkLst>
            <pc:docMk/>
            <pc:sldMk cId="2102612896" sldId="292"/>
            <ac:spMk id="15" creationId="{08C9B587-E65E-4B52-B37C-ABEBB6E87928}"/>
          </ac:spMkLst>
        </pc:spChg>
        <pc:picChg chg="add">
          <ac:chgData name="Hernan Barenboim" userId="04420d0c-da9d-4fa0-8206-abc68524c8ac" providerId="ADAL" clId="{B9D5F4D2-2434-49E7-8A07-F80DC9A820D0}" dt="2023-07-12T22:54:49.664" v="5182" actId="26606"/>
          <ac:picMkLst>
            <pc:docMk/>
            <pc:sldMk cId="2102612896" sldId="292"/>
            <ac:picMk id="5" creationId="{A3B020B9-4375-7195-0D1F-AA711E7CB493}"/>
          </ac:picMkLst>
        </pc:picChg>
      </pc:sldChg>
      <pc:sldChg chg="addSp delSp modSp new mod modAnim">
        <pc:chgData name="Hernan Barenboim" userId="04420d0c-da9d-4fa0-8206-abc68524c8ac" providerId="ADAL" clId="{B9D5F4D2-2434-49E7-8A07-F80DC9A820D0}" dt="2023-07-12T22:57:57.274" v="5220"/>
        <pc:sldMkLst>
          <pc:docMk/>
          <pc:sldMk cId="2550367466" sldId="293"/>
        </pc:sldMkLst>
        <pc:spChg chg="mod">
          <ac:chgData name="Hernan Barenboim" userId="04420d0c-da9d-4fa0-8206-abc68524c8ac" providerId="ADAL" clId="{B9D5F4D2-2434-49E7-8A07-F80DC9A820D0}" dt="2023-07-12T22:57:37.556" v="5219" actId="20577"/>
          <ac:spMkLst>
            <pc:docMk/>
            <pc:sldMk cId="2550367466" sldId="293"/>
            <ac:spMk id="2" creationId="{C2895CDA-48C6-127D-0553-5B683A669D28}"/>
          </ac:spMkLst>
        </pc:spChg>
        <pc:spChg chg="del mod">
          <ac:chgData name="Hernan Barenboim" userId="04420d0c-da9d-4fa0-8206-abc68524c8ac" providerId="ADAL" clId="{B9D5F4D2-2434-49E7-8A07-F80DC9A820D0}" dt="2023-07-12T22:57:57.274" v="5220"/>
          <ac:spMkLst>
            <pc:docMk/>
            <pc:sldMk cId="2550367466" sldId="293"/>
            <ac:spMk id="3" creationId="{784091D1-9B97-16E7-BB9A-BEA1FF5EB7FC}"/>
          </ac:spMkLst>
        </pc:spChg>
        <pc:picChg chg="add mod">
          <ac:chgData name="Hernan Barenboim" userId="04420d0c-da9d-4fa0-8206-abc68524c8ac" providerId="ADAL" clId="{B9D5F4D2-2434-49E7-8A07-F80DC9A820D0}" dt="2023-07-12T22:57:57.274" v="5220"/>
          <ac:picMkLst>
            <pc:docMk/>
            <pc:sldMk cId="2550367466" sldId="293"/>
            <ac:picMk id="4" creationId="{63597A50-E381-3273-750E-7A9B114652C1}"/>
          </ac:picMkLst>
        </pc:picChg>
      </pc:sldChg>
      <pc:sldChg chg="modSp mod">
        <pc:chgData name="Hernan Barenboim" userId="04420d0c-da9d-4fa0-8206-abc68524c8ac" providerId="ADAL" clId="{B9D5F4D2-2434-49E7-8A07-F80DC9A820D0}" dt="2023-07-19T19:33:33.913" v="5747" actId="6549"/>
        <pc:sldMkLst>
          <pc:docMk/>
          <pc:sldMk cId="1611374242" sldId="300"/>
        </pc:sldMkLst>
        <pc:spChg chg="mod">
          <ac:chgData name="Hernan Barenboim" userId="04420d0c-da9d-4fa0-8206-abc68524c8ac" providerId="ADAL" clId="{B9D5F4D2-2434-49E7-8A07-F80DC9A820D0}" dt="2023-07-19T19:33:33.913" v="5747" actId="6549"/>
          <ac:spMkLst>
            <pc:docMk/>
            <pc:sldMk cId="1611374242" sldId="300"/>
            <ac:spMk id="3" creationId="{832067F3-6464-B9AC-3D33-898241248A91}"/>
          </ac:spMkLst>
        </pc:spChg>
      </pc:sldChg>
      <pc:sldChg chg="modSp mod modNotesTx">
        <pc:chgData name="Hernan Barenboim" userId="04420d0c-da9d-4fa0-8206-abc68524c8ac" providerId="ADAL" clId="{B9D5F4D2-2434-49E7-8A07-F80DC9A820D0}" dt="2023-07-19T17:03:16.465" v="5496" actId="20577"/>
        <pc:sldMkLst>
          <pc:docMk/>
          <pc:sldMk cId="2915798917" sldId="303"/>
        </pc:sldMkLst>
        <pc:spChg chg="mod">
          <ac:chgData name="Hernan Barenboim" userId="04420d0c-da9d-4fa0-8206-abc68524c8ac" providerId="ADAL" clId="{B9D5F4D2-2434-49E7-8A07-F80DC9A820D0}" dt="2023-07-17T16:59:52.419" v="5243" actId="20577"/>
          <ac:spMkLst>
            <pc:docMk/>
            <pc:sldMk cId="2915798917" sldId="303"/>
            <ac:spMk id="2" creationId="{1C00F7DF-1C84-9D49-68EB-3AF11EED3886}"/>
          </ac:spMkLst>
        </pc:spChg>
      </pc:sldChg>
      <pc:sldChg chg="modSp mod">
        <pc:chgData name="Hernan Barenboim" userId="04420d0c-da9d-4fa0-8206-abc68524c8ac" providerId="ADAL" clId="{B9D5F4D2-2434-49E7-8A07-F80DC9A820D0}" dt="2023-07-19T20:22:49.568" v="5769" actId="33524"/>
        <pc:sldMkLst>
          <pc:docMk/>
          <pc:sldMk cId="542906" sldId="306"/>
        </pc:sldMkLst>
        <pc:spChg chg="mod">
          <ac:chgData name="Hernan Barenboim" userId="04420d0c-da9d-4fa0-8206-abc68524c8ac" providerId="ADAL" clId="{B9D5F4D2-2434-49E7-8A07-F80DC9A820D0}" dt="2023-07-19T20:22:49.568" v="5769" actId="33524"/>
          <ac:spMkLst>
            <pc:docMk/>
            <pc:sldMk cId="542906" sldId="306"/>
            <ac:spMk id="2" creationId="{42339FB2-528F-61F0-1AEF-BF22A88A16EA}"/>
          </ac:spMkLst>
        </pc:spChg>
        <pc:spChg chg="mod">
          <ac:chgData name="Hernan Barenboim" userId="04420d0c-da9d-4fa0-8206-abc68524c8ac" providerId="ADAL" clId="{B9D5F4D2-2434-49E7-8A07-F80DC9A820D0}" dt="2023-07-19T20:22:43.713" v="5768" actId="114"/>
          <ac:spMkLst>
            <pc:docMk/>
            <pc:sldMk cId="542906" sldId="306"/>
            <ac:spMk id="3" creationId="{6AA5BD60-3708-443A-27D9-02385C1EC572}"/>
          </ac:spMkLst>
        </pc:spChg>
      </pc:sldChg>
      <pc:sldChg chg="addSp delSp modSp mod modAnim">
        <pc:chgData name="Hernan Barenboim" userId="04420d0c-da9d-4fa0-8206-abc68524c8ac" providerId="ADAL" clId="{B9D5F4D2-2434-49E7-8A07-F80DC9A820D0}" dt="2023-07-17T20:42:24.903" v="5294" actId="14100"/>
        <pc:sldMkLst>
          <pc:docMk/>
          <pc:sldMk cId="2094122628" sldId="309"/>
        </pc:sldMkLst>
        <pc:spChg chg="del">
          <ac:chgData name="Hernan Barenboim" userId="04420d0c-da9d-4fa0-8206-abc68524c8ac" providerId="ADAL" clId="{B9D5F4D2-2434-49E7-8A07-F80DC9A820D0}" dt="2023-07-17T20:42:14.211" v="5291" actId="21"/>
          <ac:spMkLst>
            <pc:docMk/>
            <pc:sldMk cId="2094122628" sldId="309"/>
            <ac:spMk id="2" creationId="{B2511A23-D14D-78FA-2E90-CE070A224217}"/>
          </ac:spMkLst>
        </pc:spChg>
        <pc:spChg chg="del">
          <ac:chgData name="Hernan Barenboim" userId="04420d0c-da9d-4fa0-8206-abc68524c8ac" providerId="ADAL" clId="{B9D5F4D2-2434-49E7-8A07-F80DC9A820D0}" dt="2023-07-17T19:14:38.337" v="5247"/>
          <ac:spMkLst>
            <pc:docMk/>
            <pc:sldMk cId="2094122628" sldId="309"/>
            <ac:spMk id="3" creationId="{DD41CBC3-C0BC-CCBA-4FE0-2F2E5A450AF9}"/>
          </ac:spMkLst>
        </pc:spChg>
        <pc:spChg chg="add del mod">
          <ac:chgData name="Hernan Barenboim" userId="04420d0c-da9d-4fa0-8206-abc68524c8ac" providerId="ADAL" clId="{B9D5F4D2-2434-49E7-8A07-F80DC9A820D0}" dt="2023-07-17T20:42:19.731" v="5292" actId="21"/>
          <ac:spMkLst>
            <pc:docMk/>
            <pc:sldMk cId="2094122628" sldId="309"/>
            <ac:spMk id="6" creationId="{67BD6B6D-BCCD-539C-CD22-0BF166DD0C07}"/>
          </ac:spMkLst>
        </pc:spChg>
        <pc:picChg chg="add mod">
          <ac:chgData name="Hernan Barenboim" userId="04420d0c-da9d-4fa0-8206-abc68524c8ac" providerId="ADAL" clId="{B9D5F4D2-2434-49E7-8A07-F80DC9A820D0}" dt="2023-07-17T20:42:24.903" v="5294" actId="14100"/>
          <ac:picMkLst>
            <pc:docMk/>
            <pc:sldMk cId="2094122628" sldId="309"/>
            <ac:picMk id="4" creationId="{72A30676-BE30-CE03-0C1D-924E5A32DFB8}"/>
          </ac:picMkLst>
        </pc:picChg>
      </pc:sldChg>
      <pc:sldChg chg="modSp new mod">
        <pc:chgData name="Hernan Barenboim" userId="04420d0c-da9d-4fa0-8206-abc68524c8ac" providerId="ADAL" clId="{B9D5F4D2-2434-49E7-8A07-F80DC9A820D0}" dt="2023-07-17T20:40:43.511" v="5288"/>
        <pc:sldMkLst>
          <pc:docMk/>
          <pc:sldMk cId="2697814413" sldId="310"/>
        </pc:sldMkLst>
        <pc:spChg chg="mod">
          <ac:chgData name="Hernan Barenboim" userId="04420d0c-da9d-4fa0-8206-abc68524c8ac" providerId="ADAL" clId="{B9D5F4D2-2434-49E7-8A07-F80DC9A820D0}" dt="2023-07-17T19:15:46.471" v="5257" actId="20577"/>
          <ac:spMkLst>
            <pc:docMk/>
            <pc:sldMk cId="2697814413" sldId="310"/>
            <ac:spMk id="2" creationId="{6DBAD8E2-DBCF-1D46-BD0D-57F20FD4C721}"/>
          </ac:spMkLst>
        </pc:spChg>
        <pc:spChg chg="mod">
          <ac:chgData name="Hernan Barenboim" userId="04420d0c-da9d-4fa0-8206-abc68524c8ac" providerId="ADAL" clId="{B9D5F4D2-2434-49E7-8A07-F80DC9A820D0}" dt="2023-07-17T20:40:43.511" v="5288"/>
          <ac:spMkLst>
            <pc:docMk/>
            <pc:sldMk cId="2697814413" sldId="310"/>
            <ac:spMk id="3" creationId="{EBCBE58A-AAFD-0AB0-1C3D-361B78275433}"/>
          </ac:spMkLst>
        </pc:spChg>
      </pc:sldChg>
      <pc:sldChg chg="addSp delSp modSp new mod">
        <pc:chgData name="Hernan Barenboim" userId="04420d0c-da9d-4fa0-8206-abc68524c8ac" providerId="ADAL" clId="{B9D5F4D2-2434-49E7-8A07-F80DC9A820D0}" dt="2023-07-19T22:05:15.608" v="5777" actId="14100"/>
        <pc:sldMkLst>
          <pc:docMk/>
          <pc:sldMk cId="1217408848" sldId="311"/>
        </pc:sldMkLst>
        <pc:spChg chg="del">
          <ac:chgData name="Hernan Barenboim" userId="04420d0c-da9d-4fa0-8206-abc68524c8ac" providerId="ADAL" clId="{B9D5F4D2-2434-49E7-8A07-F80DC9A820D0}" dt="2023-07-19T22:05:06.369" v="5774" actId="21"/>
          <ac:spMkLst>
            <pc:docMk/>
            <pc:sldMk cId="1217408848" sldId="311"/>
            <ac:spMk id="2" creationId="{07B3AE4E-B480-3079-B6E8-1455C468ECB0}"/>
          </ac:spMkLst>
        </pc:spChg>
        <pc:spChg chg="del">
          <ac:chgData name="Hernan Barenboim" userId="04420d0c-da9d-4fa0-8206-abc68524c8ac" providerId="ADAL" clId="{B9D5F4D2-2434-49E7-8A07-F80DC9A820D0}" dt="2023-07-19T22:04:46.851" v="5771" actId="931"/>
          <ac:spMkLst>
            <pc:docMk/>
            <pc:sldMk cId="1217408848" sldId="311"/>
            <ac:spMk id="3" creationId="{4C6E13DA-E22C-F3C3-5264-EC50FAB51AD5}"/>
          </ac:spMkLst>
        </pc:spChg>
        <pc:picChg chg="add mod">
          <ac:chgData name="Hernan Barenboim" userId="04420d0c-da9d-4fa0-8206-abc68524c8ac" providerId="ADAL" clId="{B9D5F4D2-2434-49E7-8A07-F80DC9A820D0}" dt="2023-07-19T22:05:15.608" v="5777" actId="14100"/>
          <ac:picMkLst>
            <pc:docMk/>
            <pc:sldMk cId="1217408848" sldId="311"/>
            <ac:picMk id="5" creationId="{317DC894-71CC-B064-85A2-5591D7304C71}"/>
          </ac:picMkLst>
        </pc:picChg>
      </pc:sldChg>
      <pc:sldChg chg="addSp delSp modSp new mod setBg">
        <pc:chgData name="Hernan Barenboim" userId="04420d0c-da9d-4fa0-8206-abc68524c8ac" providerId="ADAL" clId="{B9D5F4D2-2434-49E7-8A07-F80DC9A820D0}" dt="2023-07-19T22:19:20.487" v="5782" actId="26606"/>
        <pc:sldMkLst>
          <pc:docMk/>
          <pc:sldMk cId="523814810" sldId="312"/>
        </pc:sldMkLst>
        <pc:spChg chg="del">
          <ac:chgData name="Hernan Barenboim" userId="04420d0c-da9d-4fa0-8206-abc68524c8ac" providerId="ADAL" clId="{B9D5F4D2-2434-49E7-8A07-F80DC9A820D0}" dt="2023-07-19T22:19:20.487" v="5782" actId="26606"/>
          <ac:spMkLst>
            <pc:docMk/>
            <pc:sldMk cId="523814810" sldId="312"/>
            <ac:spMk id="2" creationId="{CC10D6B6-8DE0-0169-56E7-326C6729754C}"/>
          </ac:spMkLst>
        </pc:spChg>
        <pc:spChg chg="del">
          <ac:chgData name="Hernan Barenboim" userId="04420d0c-da9d-4fa0-8206-abc68524c8ac" providerId="ADAL" clId="{B9D5F4D2-2434-49E7-8A07-F80DC9A820D0}" dt="2023-07-19T22:19:16.002" v="5779" actId="931"/>
          <ac:spMkLst>
            <pc:docMk/>
            <pc:sldMk cId="523814810" sldId="312"/>
            <ac:spMk id="3" creationId="{0D1649DC-2049-868E-26CB-2C184FF51A90}"/>
          </ac:spMkLst>
        </pc:spChg>
        <pc:spChg chg="add">
          <ac:chgData name="Hernan Barenboim" userId="04420d0c-da9d-4fa0-8206-abc68524c8ac" providerId="ADAL" clId="{B9D5F4D2-2434-49E7-8A07-F80DC9A820D0}" dt="2023-07-19T22:19:20.487" v="5782" actId="26606"/>
          <ac:spMkLst>
            <pc:docMk/>
            <pc:sldMk cId="523814810" sldId="312"/>
            <ac:spMk id="10" creationId="{42A4FC2C-047E-45A5-965D-8E1E3BF09BC6}"/>
          </ac:spMkLst>
        </pc:spChg>
        <pc:picChg chg="add mod">
          <ac:chgData name="Hernan Barenboim" userId="04420d0c-da9d-4fa0-8206-abc68524c8ac" providerId="ADAL" clId="{B9D5F4D2-2434-49E7-8A07-F80DC9A820D0}" dt="2023-07-19T22:19:20.487" v="5782" actId="26606"/>
          <ac:picMkLst>
            <pc:docMk/>
            <pc:sldMk cId="523814810" sldId="312"/>
            <ac:picMk id="5" creationId="{ADAC29A6-3BAF-84E6-CC2B-15B6156D1857}"/>
          </ac:picMkLst>
        </pc:picChg>
      </pc:sldChg>
    </pc:docChg>
  </pc:docChgLst>
  <pc:docChgLst>
    <pc:chgData name="Hernan Barenboim" userId="04420d0c-da9d-4fa0-8206-abc68524c8ac" providerId="ADAL" clId="{03A52507-0CB6-4314-A92C-72D74837834E}"/>
    <pc:docChg chg="custSel addSld modSld">
      <pc:chgData name="Hernan Barenboim" userId="04420d0c-da9d-4fa0-8206-abc68524c8ac" providerId="ADAL" clId="{03A52507-0CB6-4314-A92C-72D74837834E}" dt="2023-06-19T22:33:50.549" v="25" actId="313"/>
      <pc:docMkLst>
        <pc:docMk/>
      </pc:docMkLst>
      <pc:sldChg chg="modSp new mod">
        <pc:chgData name="Hernan Barenboim" userId="04420d0c-da9d-4fa0-8206-abc68524c8ac" providerId="ADAL" clId="{03A52507-0CB6-4314-A92C-72D74837834E}" dt="2023-06-19T22:33:50.549" v="25" actId="313"/>
        <pc:sldMkLst>
          <pc:docMk/>
          <pc:sldMk cId="2919057114" sldId="260"/>
        </pc:sldMkLst>
        <pc:spChg chg="mod">
          <ac:chgData name="Hernan Barenboim" userId="04420d0c-da9d-4fa0-8206-abc68524c8ac" providerId="ADAL" clId="{03A52507-0CB6-4314-A92C-72D74837834E}" dt="2023-06-19T22:33:50.549" v="25" actId="313"/>
          <ac:spMkLst>
            <pc:docMk/>
            <pc:sldMk cId="2919057114" sldId="260"/>
            <ac:spMk id="2" creationId="{32292E50-806B-0635-2E7A-F19913D48BFB}"/>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9235D-1CAE-45ED-8F2C-D5E6DA6EB1B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E6E3D23-6005-45BF-A71C-C37F6164400C}">
      <dgm:prSet/>
      <dgm:spPr/>
      <dgm:t>
        <a:bodyPr/>
        <a:lstStyle/>
        <a:p>
          <a:r>
            <a:rPr lang="en-US"/>
            <a:t>Tradition</a:t>
          </a:r>
        </a:p>
      </dgm:t>
    </dgm:pt>
    <dgm:pt modelId="{B0B27AC6-8AC7-48B2-ABB9-BC9AC00E07B0}" type="parTrans" cxnId="{08705693-219B-44C7-B9B1-EAC497ADA57C}">
      <dgm:prSet/>
      <dgm:spPr/>
      <dgm:t>
        <a:bodyPr/>
        <a:lstStyle/>
        <a:p>
          <a:endParaRPr lang="en-US"/>
        </a:p>
      </dgm:t>
    </dgm:pt>
    <dgm:pt modelId="{98287BA0-1D26-49B4-9CFB-B5FD577CCE16}" type="sibTrans" cxnId="{08705693-219B-44C7-B9B1-EAC497ADA57C}">
      <dgm:prSet/>
      <dgm:spPr/>
      <dgm:t>
        <a:bodyPr/>
        <a:lstStyle/>
        <a:p>
          <a:endParaRPr lang="en-US"/>
        </a:p>
      </dgm:t>
    </dgm:pt>
    <dgm:pt modelId="{B510619A-9622-472C-A69C-2417D1D24FC6}">
      <dgm:prSet/>
      <dgm:spPr/>
      <dgm:t>
        <a:bodyPr/>
        <a:lstStyle/>
        <a:p>
          <a:r>
            <a:rPr lang="en-US"/>
            <a:t>The medical culture</a:t>
          </a:r>
        </a:p>
      </dgm:t>
    </dgm:pt>
    <dgm:pt modelId="{57ECAA77-E26E-4475-B239-E63563302CD6}" type="parTrans" cxnId="{08699D68-F897-4FE1-82D2-9ED2008021A0}">
      <dgm:prSet/>
      <dgm:spPr/>
      <dgm:t>
        <a:bodyPr/>
        <a:lstStyle/>
        <a:p>
          <a:endParaRPr lang="en-US"/>
        </a:p>
      </dgm:t>
    </dgm:pt>
    <dgm:pt modelId="{94F16FBD-A4A8-4EF1-8D79-01611B8D7F39}" type="sibTrans" cxnId="{08699D68-F897-4FE1-82D2-9ED2008021A0}">
      <dgm:prSet/>
      <dgm:spPr/>
      <dgm:t>
        <a:bodyPr/>
        <a:lstStyle/>
        <a:p>
          <a:endParaRPr lang="en-US"/>
        </a:p>
      </dgm:t>
    </dgm:pt>
    <dgm:pt modelId="{7549D725-6547-4A61-9ED8-B38FBCD1B7B4}">
      <dgm:prSet/>
      <dgm:spPr/>
      <dgm:t>
        <a:bodyPr/>
        <a:lstStyle/>
        <a:p>
          <a:r>
            <a:rPr lang="en-US"/>
            <a:t>Doctor parents prone to have doctor children</a:t>
          </a:r>
        </a:p>
      </dgm:t>
    </dgm:pt>
    <dgm:pt modelId="{9C2ECBA0-97A7-4D4F-93CC-C9C842DDF5BD}" type="parTrans" cxnId="{5BCF58FC-C596-4D14-9451-5D5E90DF34C8}">
      <dgm:prSet/>
      <dgm:spPr/>
      <dgm:t>
        <a:bodyPr/>
        <a:lstStyle/>
        <a:p>
          <a:endParaRPr lang="en-US"/>
        </a:p>
      </dgm:t>
    </dgm:pt>
    <dgm:pt modelId="{778F4C47-125C-49D5-A035-1E143C1D50DF}" type="sibTrans" cxnId="{5BCF58FC-C596-4D14-9451-5D5E90DF34C8}">
      <dgm:prSet/>
      <dgm:spPr/>
      <dgm:t>
        <a:bodyPr/>
        <a:lstStyle/>
        <a:p>
          <a:endParaRPr lang="en-US"/>
        </a:p>
      </dgm:t>
    </dgm:pt>
    <dgm:pt modelId="{D2FEC671-87DF-4B20-9B51-DB12A6FB6860}" type="pres">
      <dgm:prSet presAssocID="{5139235D-1CAE-45ED-8F2C-D5E6DA6EB1BA}" presName="hierChild1" presStyleCnt="0">
        <dgm:presLayoutVars>
          <dgm:chPref val="1"/>
          <dgm:dir/>
          <dgm:animOne val="branch"/>
          <dgm:animLvl val="lvl"/>
          <dgm:resizeHandles/>
        </dgm:presLayoutVars>
      </dgm:prSet>
      <dgm:spPr/>
    </dgm:pt>
    <dgm:pt modelId="{B00C05D2-0835-423D-8C79-6A9C1217EE9A}" type="pres">
      <dgm:prSet presAssocID="{DE6E3D23-6005-45BF-A71C-C37F6164400C}" presName="hierRoot1" presStyleCnt="0"/>
      <dgm:spPr/>
    </dgm:pt>
    <dgm:pt modelId="{B3DEE22D-0715-4B97-A073-452BD127A6A6}" type="pres">
      <dgm:prSet presAssocID="{DE6E3D23-6005-45BF-A71C-C37F6164400C}" presName="composite" presStyleCnt="0"/>
      <dgm:spPr/>
    </dgm:pt>
    <dgm:pt modelId="{D565E084-31E5-4B0A-BBB5-8B217362E83E}" type="pres">
      <dgm:prSet presAssocID="{DE6E3D23-6005-45BF-A71C-C37F6164400C}" presName="background" presStyleLbl="node0" presStyleIdx="0" presStyleCnt="3"/>
      <dgm:spPr/>
    </dgm:pt>
    <dgm:pt modelId="{91D4836E-9A4D-42FF-ADD5-BFC0786D87A2}" type="pres">
      <dgm:prSet presAssocID="{DE6E3D23-6005-45BF-A71C-C37F6164400C}" presName="text" presStyleLbl="fgAcc0" presStyleIdx="0" presStyleCnt="3">
        <dgm:presLayoutVars>
          <dgm:chPref val="3"/>
        </dgm:presLayoutVars>
      </dgm:prSet>
      <dgm:spPr/>
    </dgm:pt>
    <dgm:pt modelId="{24047F60-95FD-49CC-B741-19B1B827749B}" type="pres">
      <dgm:prSet presAssocID="{DE6E3D23-6005-45BF-A71C-C37F6164400C}" presName="hierChild2" presStyleCnt="0"/>
      <dgm:spPr/>
    </dgm:pt>
    <dgm:pt modelId="{012B480E-E37A-4ED4-9A8C-3D7BE45EF6F9}" type="pres">
      <dgm:prSet presAssocID="{B510619A-9622-472C-A69C-2417D1D24FC6}" presName="hierRoot1" presStyleCnt="0"/>
      <dgm:spPr/>
    </dgm:pt>
    <dgm:pt modelId="{33053FF3-4F64-4C0C-983A-297EA758E1AD}" type="pres">
      <dgm:prSet presAssocID="{B510619A-9622-472C-A69C-2417D1D24FC6}" presName="composite" presStyleCnt="0"/>
      <dgm:spPr/>
    </dgm:pt>
    <dgm:pt modelId="{C71A79FE-8989-4ADE-88E8-03DB73E367FC}" type="pres">
      <dgm:prSet presAssocID="{B510619A-9622-472C-A69C-2417D1D24FC6}" presName="background" presStyleLbl="node0" presStyleIdx="1" presStyleCnt="3"/>
      <dgm:spPr/>
    </dgm:pt>
    <dgm:pt modelId="{F5653D87-C7FE-48A0-B88E-D5FADC34DA11}" type="pres">
      <dgm:prSet presAssocID="{B510619A-9622-472C-A69C-2417D1D24FC6}" presName="text" presStyleLbl="fgAcc0" presStyleIdx="1" presStyleCnt="3">
        <dgm:presLayoutVars>
          <dgm:chPref val="3"/>
        </dgm:presLayoutVars>
      </dgm:prSet>
      <dgm:spPr/>
    </dgm:pt>
    <dgm:pt modelId="{E2C7C09B-0B1C-4914-A4BB-497EB93F8C10}" type="pres">
      <dgm:prSet presAssocID="{B510619A-9622-472C-A69C-2417D1D24FC6}" presName="hierChild2" presStyleCnt="0"/>
      <dgm:spPr/>
    </dgm:pt>
    <dgm:pt modelId="{F763CF09-9FE7-405A-B55F-3F4C095ABC51}" type="pres">
      <dgm:prSet presAssocID="{7549D725-6547-4A61-9ED8-B38FBCD1B7B4}" presName="hierRoot1" presStyleCnt="0"/>
      <dgm:spPr/>
    </dgm:pt>
    <dgm:pt modelId="{43D5F0AE-60FF-4B06-9141-3B9C76BB2910}" type="pres">
      <dgm:prSet presAssocID="{7549D725-6547-4A61-9ED8-B38FBCD1B7B4}" presName="composite" presStyleCnt="0"/>
      <dgm:spPr/>
    </dgm:pt>
    <dgm:pt modelId="{3102135A-5C77-4538-8C62-C3030962D928}" type="pres">
      <dgm:prSet presAssocID="{7549D725-6547-4A61-9ED8-B38FBCD1B7B4}" presName="background" presStyleLbl="node0" presStyleIdx="2" presStyleCnt="3"/>
      <dgm:spPr/>
    </dgm:pt>
    <dgm:pt modelId="{502E9CA3-FEE1-4513-ACC5-52B2EA3E5031}" type="pres">
      <dgm:prSet presAssocID="{7549D725-6547-4A61-9ED8-B38FBCD1B7B4}" presName="text" presStyleLbl="fgAcc0" presStyleIdx="2" presStyleCnt="3">
        <dgm:presLayoutVars>
          <dgm:chPref val="3"/>
        </dgm:presLayoutVars>
      </dgm:prSet>
      <dgm:spPr/>
    </dgm:pt>
    <dgm:pt modelId="{9EEF844D-6B26-472D-A76E-2AD700306969}" type="pres">
      <dgm:prSet presAssocID="{7549D725-6547-4A61-9ED8-B38FBCD1B7B4}" presName="hierChild2" presStyleCnt="0"/>
      <dgm:spPr/>
    </dgm:pt>
  </dgm:ptLst>
  <dgm:cxnLst>
    <dgm:cxn modelId="{CB9A3322-647A-4353-B0EE-498E2DF193D9}" type="presOf" srcId="{5139235D-1CAE-45ED-8F2C-D5E6DA6EB1BA}" destId="{D2FEC671-87DF-4B20-9B51-DB12A6FB6860}" srcOrd="0" destOrd="0" presId="urn:microsoft.com/office/officeart/2005/8/layout/hierarchy1"/>
    <dgm:cxn modelId="{B411422C-C9A3-4167-883C-1A5E4BC98361}" type="presOf" srcId="{7549D725-6547-4A61-9ED8-B38FBCD1B7B4}" destId="{502E9CA3-FEE1-4513-ACC5-52B2EA3E5031}" srcOrd="0" destOrd="0" presId="urn:microsoft.com/office/officeart/2005/8/layout/hierarchy1"/>
    <dgm:cxn modelId="{08699D68-F897-4FE1-82D2-9ED2008021A0}" srcId="{5139235D-1CAE-45ED-8F2C-D5E6DA6EB1BA}" destId="{B510619A-9622-472C-A69C-2417D1D24FC6}" srcOrd="1" destOrd="0" parTransId="{57ECAA77-E26E-4475-B239-E63563302CD6}" sibTransId="{94F16FBD-A4A8-4EF1-8D79-01611B8D7F39}"/>
    <dgm:cxn modelId="{08705693-219B-44C7-B9B1-EAC497ADA57C}" srcId="{5139235D-1CAE-45ED-8F2C-D5E6DA6EB1BA}" destId="{DE6E3D23-6005-45BF-A71C-C37F6164400C}" srcOrd="0" destOrd="0" parTransId="{B0B27AC6-8AC7-48B2-ABB9-BC9AC00E07B0}" sibTransId="{98287BA0-1D26-49B4-9CFB-B5FD577CCE16}"/>
    <dgm:cxn modelId="{47D31BE6-17BD-40CD-8F3F-4A63B5BE37B2}" type="presOf" srcId="{B510619A-9622-472C-A69C-2417D1D24FC6}" destId="{F5653D87-C7FE-48A0-B88E-D5FADC34DA11}" srcOrd="0" destOrd="0" presId="urn:microsoft.com/office/officeart/2005/8/layout/hierarchy1"/>
    <dgm:cxn modelId="{A04443E7-21C1-47A7-9F86-C7F4FF1D9E62}" type="presOf" srcId="{DE6E3D23-6005-45BF-A71C-C37F6164400C}" destId="{91D4836E-9A4D-42FF-ADD5-BFC0786D87A2}" srcOrd="0" destOrd="0" presId="urn:microsoft.com/office/officeart/2005/8/layout/hierarchy1"/>
    <dgm:cxn modelId="{5BCF58FC-C596-4D14-9451-5D5E90DF34C8}" srcId="{5139235D-1CAE-45ED-8F2C-D5E6DA6EB1BA}" destId="{7549D725-6547-4A61-9ED8-B38FBCD1B7B4}" srcOrd="2" destOrd="0" parTransId="{9C2ECBA0-97A7-4D4F-93CC-C9C842DDF5BD}" sibTransId="{778F4C47-125C-49D5-A035-1E143C1D50DF}"/>
    <dgm:cxn modelId="{2C3D9E9F-3372-4F1F-B10B-AD31E1C3962C}" type="presParOf" srcId="{D2FEC671-87DF-4B20-9B51-DB12A6FB6860}" destId="{B00C05D2-0835-423D-8C79-6A9C1217EE9A}" srcOrd="0" destOrd="0" presId="urn:microsoft.com/office/officeart/2005/8/layout/hierarchy1"/>
    <dgm:cxn modelId="{04AE6863-8E40-4CA4-AF44-8F586E6AE2DF}" type="presParOf" srcId="{B00C05D2-0835-423D-8C79-6A9C1217EE9A}" destId="{B3DEE22D-0715-4B97-A073-452BD127A6A6}" srcOrd="0" destOrd="0" presId="urn:microsoft.com/office/officeart/2005/8/layout/hierarchy1"/>
    <dgm:cxn modelId="{F3A53A27-306B-4C8F-A9A0-A4D713BC7767}" type="presParOf" srcId="{B3DEE22D-0715-4B97-A073-452BD127A6A6}" destId="{D565E084-31E5-4B0A-BBB5-8B217362E83E}" srcOrd="0" destOrd="0" presId="urn:microsoft.com/office/officeart/2005/8/layout/hierarchy1"/>
    <dgm:cxn modelId="{49368959-A329-4965-B310-E6B54968824F}" type="presParOf" srcId="{B3DEE22D-0715-4B97-A073-452BD127A6A6}" destId="{91D4836E-9A4D-42FF-ADD5-BFC0786D87A2}" srcOrd="1" destOrd="0" presId="urn:microsoft.com/office/officeart/2005/8/layout/hierarchy1"/>
    <dgm:cxn modelId="{95FAA698-5A90-49F0-BB4A-919146BA2FB8}" type="presParOf" srcId="{B00C05D2-0835-423D-8C79-6A9C1217EE9A}" destId="{24047F60-95FD-49CC-B741-19B1B827749B}" srcOrd="1" destOrd="0" presId="urn:microsoft.com/office/officeart/2005/8/layout/hierarchy1"/>
    <dgm:cxn modelId="{0A07A5F4-0C76-40D6-8F03-3533644FBC9F}" type="presParOf" srcId="{D2FEC671-87DF-4B20-9B51-DB12A6FB6860}" destId="{012B480E-E37A-4ED4-9A8C-3D7BE45EF6F9}" srcOrd="1" destOrd="0" presId="urn:microsoft.com/office/officeart/2005/8/layout/hierarchy1"/>
    <dgm:cxn modelId="{F53E7DEC-7A46-42E8-8E0E-0F2C8A759BA5}" type="presParOf" srcId="{012B480E-E37A-4ED4-9A8C-3D7BE45EF6F9}" destId="{33053FF3-4F64-4C0C-983A-297EA758E1AD}" srcOrd="0" destOrd="0" presId="urn:microsoft.com/office/officeart/2005/8/layout/hierarchy1"/>
    <dgm:cxn modelId="{666E61AC-BFB1-44F7-A26D-23E34B6A230E}" type="presParOf" srcId="{33053FF3-4F64-4C0C-983A-297EA758E1AD}" destId="{C71A79FE-8989-4ADE-88E8-03DB73E367FC}" srcOrd="0" destOrd="0" presId="urn:microsoft.com/office/officeart/2005/8/layout/hierarchy1"/>
    <dgm:cxn modelId="{E974C9B0-5615-4E8F-A0DA-D67F5049BA01}" type="presParOf" srcId="{33053FF3-4F64-4C0C-983A-297EA758E1AD}" destId="{F5653D87-C7FE-48A0-B88E-D5FADC34DA11}" srcOrd="1" destOrd="0" presId="urn:microsoft.com/office/officeart/2005/8/layout/hierarchy1"/>
    <dgm:cxn modelId="{32CD2045-66BD-4CA8-B023-69E9261E681E}" type="presParOf" srcId="{012B480E-E37A-4ED4-9A8C-3D7BE45EF6F9}" destId="{E2C7C09B-0B1C-4914-A4BB-497EB93F8C10}" srcOrd="1" destOrd="0" presId="urn:microsoft.com/office/officeart/2005/8/layout/hierarchy1"/>
    <dgm:cxn modelId="{3511BB81-A2E3-4F6F-ABA4-93DBE9AF8CEB}" type="presParOf" srcId="{D2FEC671-87DF-4B20-9B51-DB12A6FB6860}" destId="{F763CF09-9FE7-405A-B55F-3F4C095ABC51}" srcOrd="2" destOrd="0" presId="urn:microsoft.com/office/officeart/2005/8/layout/hierarchy1"/>
    <dgm:cxn modelId="{B4DCEC41-4A2D-4C3E-96A9-B3D292DC5825}" type="presParOf" srcId="{F763CF09-9FE7-405A-B55F-3F4C095ABC51}" destId="{43D5F0AE-60FF-4B06-9141-3B9C76BB2910}" srcOrd="0" destOrd="0" presId="urn:microsoft.com/office/officeart/2005/8/layout/hierarchy1"/>
    <dgm:cxn modelId="{EA7E563A-6B7E-4023-85DA-F561960CEF70}" type="presParOf" srcId="{43D5F0AE-60FF-4B06-9141-3B9C76BB2910}" destId="{3102135A-5C77-4538-8C62-C3030962D928}" srcOrd="0" destOrd="0" presId="urn:microsoft.com/office/officeart/2005/8/layout/hierarchy1"/>
    <dgm:cxn modelId="{C7E106B5-C4DA-404B-A3D1-66DB2A7DA557}" type="presParOf" srcId="{43D5F0AE-60FF-4B06-9141-3B9C76BB2910}" destId="{502E9CA3-FEE1-4513-ACC5-52B2EA3E5031}" srcOrd="1" destOrd="0" presId="urn:microsoft.com/office/officeart/2005/8/layout/hierarchy1"/>
    <dgm:cxn modelId="{7FCDC148-795C-4A02-B98A-B278CEF566E6}" type="presParOf" srcId="{F763CF09-9FE7-405A-B55F-3F4C095ABC51}" destId="{9EEF844D-6B26-472D-A76E-2AD70030696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DA27F6-AF41-42C7-B511-9D9087BED9DB}" type="doc">
      <dgm:prSet loTypeId="urn:microsoft.com/office/officeart/2017/3/layout/HorizontalPathTimeline" loCatId="process" qsTypeId="urn:microsoft.com/office/officeart/2005/8/quickstyle/simple4" qsCatId="simple" csTypeId="urn:microsoft.com/office/officeart/2005/8/colors/colorful1" csCatId="colorful" phldr="1"/>
      <dgm:spPr/>
      <dgm:t>
        <a:bodyPr/>
        <a:lstStyle/>
        <a:p>
          <a:endParaRPr lang="en-US"/>
        </a:p>
      </dgm:t>
    </dgm:pt>
    <dgm:pt modelId="{986159E0-5C12-4840-A8AB-2C0DF9AED20C}">
      <dgm:prSet/>
      <dgm:spPr/>
      <dgm:t>
        <a:bodyPr/>
        <a:lstStyle/>
        <a:p>
          <a:pPr>
            <a:defRPr b="1"/>
          </a:pPr>
          <a:r>
            <a:rPr lang="en-US"/>
            <a:t>1990</a:t>
          </a:r>
        </a:p>
      </dgm:t>
    </dgm:pt>
    <dgm:pt modelId="{7841D297-94F3-4D02-ACA5-AA993FB0D048}" type="parTrans" cxnId="{D116A314-D487-4FED-A45B-9138094B3419}">
      <dgm:prSet/>
      <dgm:spPr/>
      <dgm:t>
        <a:bodyPr/>
        <a:lstStyle/>
        <a:p>
          <a:endParaRPr lang="en-US"/>
        </a:p>
      </dgm:t>
    </dgm:pt>
    <dgm:pt modelId="{F9DDB991-C871-4B06-B3E9-95BD40939783}" type="sibTrans" cxnId="{D116A314-D487-4FED-A45B-9138094B3419}">
      <dgm:prSet/>
      <dgm:spPr/>
      <dgm:t>
        <a:bodyPr/>
        <a:lstStyle/>
        <a:p>
          <a:endParaRPr lang="en-US"/>
        </a:p>
      </dgm:t>
    </dgm:pt>
    <dgm:pt modelId="{2314D73B-1F48-4951-B096-2448EEB2D222}">
      <dgm:prSet/>
      <dgm:spPr/>
      <dgm:t>
        <a:bodyPr/>
        <a:lstStyle/>
        <a:p>
          <a:r>
            <a:rPr lang="en-US"/>
            <a:t>20 % morer females in 2018 than in 1990</a:t>
          </a:r>
        </a:p>
      </dgm:t>
    </dgm:pt>
    <dgm:pt modelId="{BFD2B6D8-EFFD-48CA-BDB3-CE9A40322BA8}" type="parTrans" cxnId="{933158CE-AF90-41E5-A396-494B73F908C7}">
      <dgm:prSet/>
      <dgm:spPr/>
      <dgm:t>
        <a:bodyPr/>
        <a:lstStyle/>
        <a:p>
          <a:endParaRPr lang="en-US"/>
        </a:p>
      </dgm:t>
    </dgm:pt>
    <dgm:pt modelId="{AEE257BF-8932-47E8-8C1F-AA68FA065858}" type="sibTrans" cxnId="{933158CE-AF90-41E5-A396-494B73F908C7}">
      <dgm:prSet/>
      <dgm:spPr/>
      <dgm:t>
        <a:bodyPr/>
        <a:lstStyle/>
        <a:p>
          <a:endParaRPr lang="en-US"/>
        </a:p>
      </dgm:t>
    </dgm:pt>
    <dgm:pt modelId="{566BB9E1-1872-43A2-A66F-91D7E95DD261}">
      <dgm:prSet/>
      <dgm:spPr/>
      <dgm:t>
        <a:bodyPr/>
        <a:lstStyle/>
        <a:p>
          <a:pPr>
            <a:defRPr b="1"/>
          </a:pPr>
          <a:r>
            <a:rPr lang="en-US"/>
            <a:t>2017</a:t>
          </a:r>
        </a:p>
      </dgm:t>
    </dgm:pt>
    <dgm:pt modelId="{2A36A385-CE1D-47A2-89F5-2018A12839A1}" type="parTrans" cxnId="{DF70BBC5-317D-40F9-9528-B20E5B9ADFD9}">
      <dgm:prSet/>
      <dgm:spPr/>
      <dgm:t>
        <a:bodyPr/>
        <a:lstStyle/>
        <a:p>
          <a:endParaRPr lang="en-US"/>
        </a:p>
      </dgm:t>
    </dgm:pt>
    <dgm:pt modelId="{42523931-4848-425F-93BE-3D58083515FD}" type="sibTrans" cxnId="{DF70BBC5-317D-40F9-9528-B20E5B9ADFD9}">
      <dgm:prSet/>
      <dgm:spPr/>
      <dgm:t>
        <a:bodyPr/>
        <a:lstStyle/>
        <a:p>
          <a:endParaRPr lang="en-US"/>
        </a:p>
      </dgm:t>
    </dgm:pt>
    <dgm:pt modelId="{724C9497-6863-4D08-BFC8-CC5CB8333592}">
      <dgm:prSet/>
      <dgm:spPr/>
      <dgm:t>
        <a:bodyPr/>
        <a:lstStyle/>
        <a:p>
          <a:r>
            <a:rPr lang="en-US"/>
            <a:t>Since 2017, the number of female medical students is higher than men</a:t>
          </a:r>
        </a:p>
      </dgm:t>
    </dgm:pt>
    <dgm:pt modelId="{6B7675DB-2E81-4B7F-A20F-A4195E3E0385}" type="parTrans" cxnId="{5C6C60F7-B0AB-48BF-BA23-E03883296873}">
      <dgm:prSet/>
      <dgm:spPr/>
      <dgm:t>
        <a:bodyPr/>
        <a:lstStyle/>
        <a:p>
          <a:endParaRPr lang="en-US"/>
        </a:p>
      </dgm:t>
    </dgm:pt>
    <dgm:pt modelId="{0697B05A-A74F-48BD-A69A-03B674221364}" type="sibTrans" cxnId="{5C6C60F7-B0AB-48BF-BA23-E03883296873}">
      <dgm:prSet/>
      <dgm:spPr/>
      <dgm:t>
        <a:bodyPr/>
        <a:lstStyle/>
        <a:p>
          <a:endParaRPr lang="en-US"/>
        </a:p>
      </dgm:t>
    </dgm:pt>
    <dgm:pt modelId="{92FC4BFC-3816-4C3E-80AC-032313CBD46A}" type="pres">
      <dgm:prSet presAssocID="{7ADA27F6-AF41-42C7-B511-9D9087BED9DB}" presName="root" presStyleCnt="0">
        <dgm:presLayoutVars>
          <dgm:chMax/>
          <dgm:chPref/>
          <dgm:animLvl val="lvl"/>
        </dgm:presLayoutVars>
      </dgm:prSet>
      <dgm:spPr/>
    </dgm:pt>
    <dgm:pt modelId="{94BB0785-21F1-45C0-8D7B-DC65AA87E8AD}" type="pres">
      <dgm:prSet presAssocID="{7ADA27F6-AF41-42C7-B511-9D9087BED9DB}" presName="divider" presStyleLbl="node1" presStyleIdx="0" presStyleCnt="1"/>
      <dgm:spPr/>
    </dgm:pt>
    <dgm:pt modelId="{A0D6ADD0-7181-4676-B3A5-D6F4CB8662E0}" type="pres">
      <dgm:prSet presAssocID="{7ADA27F6-AF41-42C7-B511-9D9087BED9DB}" presName="nodes" presStyleCnt="0">
        <dgm:presLayoutVars>
          <dgm:chMax/>
          <dgm:chPref/>
          <dgm:animLvl val="lvl"/>
        </dgm:presLayoutVars>
      </dgm:prSet>
      <dgm:spPr/>
    </dgm:pt>
    <dgm:pt modelId="{A76E26B2-0577-4316-8483-A93B498248DE}" type="pres">
      <dgm:prSet presAssocID="{986159E0-5C12-4840-A8AB-2C0DF9AED20C}" presName="composite" presStyleCnt="0"/>
      <dgm:spPr/>
    </dgm:pt>
    <dgm:pt modelId="{91B7BDB8-3E1F-4D67-BCA8-C8DB5C194887}" type="pres">
      <dgm:prSet presAssocID="{986159E0-5C12-4840-A8AB-2C0DF9AED20C}" presName="L1TextContainer" presStyleLbl="revTx" presStyleIdx="0" presStyleCnt="2">
        <dgm:presLayoutVars>
          <dgm:chMax val="1"/>
          <dgm:chPref val="1"/>
          <dgm:bulletEnabled val="1"/>
        </dgm:presLayoutVars>
      </dgm:prSet>
      <dgm:spPr/>
    </dgm:pt>
    <dgm:pt modelId="{25C9B764-A0B1-4C94-A4CD-4C3F75A8D18C}" type="pres">
      <dgm:prSet presAssocID="{986159E0-5C12-4840-A8AB-2C0DF9AED20C}" presName="L2TextContainerWrapper" presStyleCnt="0">
        <dgm:presLayoutVars>
          <dgm:chMax val="0"/>
          <dgm:chPref val="0"/>
          <dgm:bulletEnabled val="1"/>
        </dgm:presLayoutVars>
      </dgm:prSet>
      <dgm:spPr/>
    </dgm:pt>
    <dgm:pt modelId="{3F5EB174-F4E4-4F8C-A432-A8CCCB6EF259}" type="pres">
      <dgm:prSet presAssocID="{986159E0-5C12-4840-A8AB-2C0DF9AED20C}" presName="L2TextContainer" presStyleLbl="bgAccFollowNode1" presStyleIdx="0" presStyleCnt="2"/>
      <dgm:spPr/>
    </dgm:pt>
    <dgm:pt modelId="{3F8B43E6-B834-4706-93D3-1C9C581CF29F}" type="pres">
      <dgm:prSet presAssocID="{986159E0-5C12-4840-A8AB-2C0DF9AED20C}" presName="FlexibleEmptyPlaceHolder" presStyleCnt="0"/>
      <dgm:spPr/>
    </dgm:pt>
    <dgm:pt modelId="{5D361A51-D7E2-4F4D-B8F8-6AA27BE57A9D}" type="pres">
      <dgm:prSet presAssocID="{986159E0-5C12-4840-A8AB-2C0DF9AED20C}" presName="ConnectLine" presStyleLbl="alignNode1" presStyleIdx="0" presStyleCnt="2"/>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ABE5F221-192C-4086-9EAF-3F1C7FD7F244}" type="pres">
      <dgm:prSet presAssocID="{986159E0-5C12-4840-A8AB-2C0DF9AED20C}" presName="ConnectorPoint" presStyleLbl="fgAcc1" presStyleIdx="0" presStyleCnt="2"/>
      <dgm:spPr>
        <a:solidFill>
          <a:schemeClr val="lt1">
            <a:alpha val="90000"/>
            <a:hueOff val="0"/>
            <a:satOff val="0"/>
            <a:lumOff val="0"/>
            <a:alphaOff val="0"/>
          </a:schemeClr>
        </a:solidFill>
        <a:ln w="6350" cap="flat" cmpd="sng" algn="ctr">
          <a:noFill/>
          <a:prstDash val="solid"/>
          <a:miter lim="800000"/>
        </a:ln>
        <a:effectLst/>
      </dgm:spPr>
    </dgm:pt>
    <dgm:pt modelId="{8801E832-F762-4560-A285-73D7507F9327}" type="pres">
      <dgm:prSet presAssocID="{986159E0-5C12-4840-A8AB-2C0DF9AED20C}" presName="EmptyPlaceHolder" presStyleCnt="0"/>
      <dgm:spPr/>
    </dgm:pt>
    <dgm:pt modelId="{7ED276CD-B4F7-4B4F-80FE-1741AA684339}" type="pres">
      <dgm:prSet presAssocID="{F9DDB991-C871-4B06-B3E9-95BD40939783}" presName="spaceBetweenRectangles" presStyleCnt="0"/>
      <dgm:spPr/>
    </dgm:pt>
    <dgm:pt modelId="{B2AA48EF-003A-47A7-8038-BCDDDCAD5DAD}" type="pres">
      <dgm:prSet presAssocID="{566BB9E1-1872-43A2-A66F-91D7E95DD261}" presName="composite" presStyleCnt="0"/>
      <dgm:spPr/>
    </dgm:pt>
    <dgm:pt modelId="{94558BB3-E7D5-47B7-BBCD-13CAB3589175}" type="pres">
      <dgm:prSet presAssocID="{566BB9E1-1872-43A2-A66F-91D7E95DD261}" presName="L1TextContainer" presStyleLbl="revTx" presStyleIdx="1" presStyleCnt="2">
        <dgm:presLayoutVars>
          <dgm:chMax val="1"/>
          <dgm:chPref val="1"/>
          <dgm:bulletEnabled val="1"/>
        </dgm:presLayoutVars>
      </dgm:prSet>
      <dgm:spPr/>
    </dgm:pt>
    <dgm:pt modelId="{0F597192-71BB-48BF-9767-41B1C1F19D9A}" type="pres">
      <dgm:prSet presAssocID="{566BB9E1-1872-43A2-A66F-91D7E95DD261}" presName="L2TextContainerWrapper" presStyleCnt="0">
        <dgm:presLayoutVars>
          <dgm:chMax val="0"/>
          <dgm:chPref val="0"/>
          <dgm:bulletEnabled val="1"/>
        </dgm:presLayoutVars>
      </dgm:prSet>
      <dgm:spPr/>
    </dgm:pt>
    <dgm:pt modelId="{C9A13814-8A50-4F56-AD7C-B2776CD57A71}" type="pres">
      <dgm:prSet presAssocID="{566BB9E1-1872-43A2-A66F-91D7E95DD261}" presName="L2TextContainer" presStyleLbl="bgAccFollowNode1" presStyleIdx="1" presStyleCnt="2"/>
      <dgm:spPr/>
    </dgm:pt>
    <dgm:pt modelId="{737029C5-6F3D-4E0D-A7EC-1D4179F4BCA1}" type="pres">
      <dgm:prSet presAssocID="{566BB9E1-1872-43A2-A66F-91D7E95DD261}" presName="FlexibleEmptyPlaceHolder" presStyleCnt="0"/>
      <dgm:spPr/>
    </dgm:pt>
    <dgm:pt modelId="{2930AF6E-1DBF-438D-B34F-65ECCF4BE01B}" type="pres">
      <dgm:prSet presAssocID="{566BB9E1-1872-43A2-A66F-91D7E95DD261}" presName="ConnectLine" presStyleLbl="alignNode1" presStyleIdx="1" presStyleCnt="2"/>
      <dgm:spPr>
        <a:gradFill rotWithShape="0">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hueOff val="0"/>
              <a:satOff val="0"/>
              <a:lumOff val="0"/>
              <a:alphaOff val="0"/>
            </a:schemeClr>
          </a:solidFill>
          <a:prstDash val="dash"/>
          <a:miter lim="800000"/>
        </a:ln>
        <a:effectLst/>
      </dgm:spPr>
    </dgm:pt>
    <dgm:pt modelId="{510E55D6-3B36-4C22-8C73-293A004CF872}" type="pres">
      <dgm:prSet presAssocID="{566BB9E1-1872-43A2-A66F-91D7E95DD261}" presName="ConnectorPoint" presStyleLbl="fgAcc1" presStyleIdx="1" presStyleCnt="2"/>
      <dgm:spPr>
        <a:solidFill>
          <a:schemeClr val="lt1">
            <a:alpha val="90000"/>
            <a:hueOff val="0"/>
            <a:satOff val="0"/>
            <a:lumOff val="0"/>
            <a:alphaOff val="0"/>
          </a:schemeClr>
        </a:solidFill>
        <a:ln w="6350" cap="flat" cmpd="sng" algn="ctr">
          <a:noFill/>
          <a:prstDash val="solid"/>
          <a:miter lim="800000"/>
        </a:ln>
        <a:effectLst/>
      </dgm:spPr>
    </dgm:pt>
    <dgm:pt modelId="{DDD2C886-E56D-4AB2-834B-9D62CB64F79B}" type="pres">
      <dgm:prSet presAssocID="{566BB9E1-1872-43A2-A66F-91D7E95DD261}" presName="EmptyPlaceHolder" presStyleCnt="0"/>
      <dgm:spPr/>
    </dgm:pt>
  </dgm:ptLst>
  <dgm:cxnLst>
    <dgm:cxn modelId="{D116A314-D487-4FED-A45B-9138094B3419}" srcId="{7ADA27F6-AF41-42C7-B511-9D9087BED9DB}" destId="{986159E0-5C12-4840-A8AB-2C0DF9AED20C}" srcOrd="0" destOrd="0" parTransId="{7841D297-94F3-4D02-ACA5-AA993FB0D048}" sibTransId="{F9DDB991-C871-4B06-B3E9-95BD40939783}"/>
    <dgm:cxn modelId="{EB750727-357F-4C50-B88F-40D7EAFFF387}" type="presOf" srcId="{2314D73B-1F48-4951-B096-2448EEB2D222}" destId="{3F5EB174-F4E4-4F8C-A432-A8CCCB6EF259}" srcOrd="0" destOrd="0" presId="urn:microsoft.com/office/officeart/2017/3/layout/HorizontalPathTimeline"/>
    <dgm:cxn modelId="{3ADB2464-6CEE-4D04-B677-C801B652C0F4}" type="presOf" srcId="{724C9497-6863-4D08-BFC8-CC5CB8333592}" destId="{C9A13814-8A50-4F56-AD7C-B2776CD57A71}" srcOrd="0" destOrd="0" presId="urn:microsoft.com/office/officeart/2017/3/layout/HorizontalPathTimeline"/>
    <dgm:cxn modelId="{A46FE566-8A33-425A-A53E-0CF8AE66BB6D}" type="presOf" srcId="{7ADA27F6-AF41-42C7-B511-9D9087BED9DB}" destId="{92FC4BFC-3816-4C3E-80AC-032313CBD46A}" srcOrd="0" destOrd="0" presId="urn:microsoft.com/office/officeart/2017/3/layout/HorizontalPathTimeline"/>
    <dgm:cxn modelId="{9148D998-880D-4AD0-B9A6-D766EA47F610}" type="presOf" srcId="{986159E0-5C12-4840-A8AB-2C0DF9AED20C}" destId="{91B7BDB8-3E1F-4D67-BCA8-C8DB5C194887}" srcOrd="0" destOrd="0" presId="urn:microsoft.com/office/officeart/2017/3/layout/HorizontalPathTimeline"/>
    <dgm:cxn modelId="{12CF17AE-6D8D-47A4-AA3C-256172183789}" type="presOf" srcId="{566BB9E1-1872-43A2-A66F-91D7E95DD261}" destId="{94558BB3-E7D5-47B7-BBCD-13CAB3589175}" srcOrd="0" destOrd="0" presId="urn:microsoft.com/office/officeart/2017/3/layout/HorizontalPathTimeline"/>
    <dgm:cxn modelId="{DF70BBC5-317D-40F9-9528-B20E5B9ADFD9}" srcId="{7ADA27F6-AF41-42C7-B511-9D9087BED9DB}" destId="{566BB9E1-1872-43A2-A66F-91D7E95DD261}" srcOrd="1" destOrd="0" parTransId="{2A36A385-CE1D-47A2-89F5-2018A12839A1}" sibTransId="{42523931-4848-425F-93BE-3D58083515FD}"/>
    <dgm:cxn modelId="{933158CE-AF90-41E5-A396-494B73F908C7}" srcId="{986159E0-5C12-4840-A8AB-2C0DF9AED20C}" destId="{2314D73B-1F48-4951-B096-2448EEB2D222}" srcOrd="0" destOrd="0" parTransId="{BFD2B6D8-EFFD-48CA-BDB3-CE9A40322BA8}" sibTransId="{AEE257BF-8932-47E8-8C1F-AA68FA065858}"/>
    <dgm:cxn modelId="{5C6C60F7-B0AB-48BF-BA23-E03883296873}" srcId="{566BB9E1-1872-43A2-A66F-91D7E95DD261}" destId="{724C9497-6863-4D08-BFC8-CC5CB8333592}" srcOrd="0" destOrd="0" parTransId="{6B7675DB-2E81-4B7F-A20F-A4195E3E0385}" sibTransId="{0697B05A-A74F-48BD-A69A-03B674221364}"/>
    <dgm:cxn modelId="{AA348792-83BE-4ED7-AE54-A0A13CED9220}" type="presParOf" srcId="{92FC4BFC-3816-4C3E-80AC-032313CBD46A}" destId="{94BB0785-21F1-45C0-8D7B-DC65AA87E8AD}" srcOrd="0" destOrd="0" presId="urn:microsoft.com/office/officeart/2017/3/layout/HorizontalPathTimeline"/>
    <dgm:cxn modelId="{6256F0CC-7A4A-4D51-988D-5B54308EF0C1}" type="presParOf" srcId="{92FC4BFC-3816-4C3E-80AC-032313CBD46A}" destId="{A0D6ADD0-7181-4676-B3A5-D6F4CB8662E0}" srcOrd="1" destOrd="0" presId="urn:microsoft.com/office/officeart/2017/3/layout/HorizontalPathTimeline"/>
    <dgm:cxn modelId="{6AFF4C97-EB17-43B5-BA44-65DB0ED59259}" type="presParOf" srcId="{A0D6ADD0-7181-4676-B3A5-D6F4CB8662E0}" destId="{A76E26B2-0577-4316-8483-A93B498248DE}" srcOrd="0" destOrd="0" presId="urn:microsoft.com/office/officeart/2017/3/layout/HorizontalPathTimeline"/>
    <dgm:cxn modelId="{0248C760-35B3-493D-9C08-764F0C701736}" type="presParOf" srcId="{A76E26B2-0577-4316-8483-A93B498248DE}" destId="{91B7BDB8-3E1F-4D67-BCA8-C8DB5C194887}" srcOrd="0" destOrd="0" presId="urn:microsoft.com/office/officeart/2017/3/layout/HorizontalPathTimeline"/>
    <dgm:cxn modelId="{8F43993F-6DF1-4CA4-9717-BDDEB79097D3}" type="presParOf" srcId="{A76E26B2-0577-4316-8483-A93B498248DE}" destId="{25C9B764-A0B1-4C94-A4CD-4C3F75A8D18C}" srcOrd="1" destOrd="0" presId="urn:microsoft.com/office/officeart/2017/3/layout/HorizontalPathTimeline"/>
    <dgm:cxn modelId="{D43DB9AF-2BF4-49AC-BA39-263312C05A91}" type="presParOf" srcId="{25C9B764-A0B1-4C94-A4CD-4C3F75A8D18C}" destId="{3F5EB174-F4E4-4F8C-A432-A8CCCB6EF259}" srcOrd="0" destOrd="0" presId="urn:microsoft.com/office/officeart/2017/3/layout/HorizontalPathTimeline"/>
    <dgm:cxn modelId="{5E46146D-7C6A-4CC8-A94E-FADFEC338620}" type="presParOf" srcId="{25C9B764-A0B1-4C94-A4CD-4C3F75A8D18C}" destId="{3F8B43E6-B834-4706-93D3-1C9C581CF29F}" srcOrd="1" destOrd="0" presId="urn:microsoft.com/office/officeart/2017/3/layout/HorizontalPathTimeline"/>
    <dgm:cxn modelId="{6C71116A-A8EF-4368-97DA-AAE935EFE779}" type="presParOf" srcId="{A76E26B2-0577-4316-8483-A93B498248DE}" destId="{5D361A51-D7E2-4F4D-B8F8-6AA27BE57A9D}" srcOrd="2" destOrd="0" presId="urn:microsoft.com/office/officeart/2017/3/layout/HorizontalPathTimeline"/>
    <dgm:cxn modelId="{918CEAF9-9E6B-4CFC-A2AC-446A0506305B}" type="presParOf" srcId="{A76E26B2-0577-4316-8483-A93B498248DE}" destId="{ABE5F221-192C-4086-9EAF-3F1C7FD7F244}" srcOrd="3" destOrd="0" presId="urn:microsoft.com/office/officeart/2017/3/layout/HorizontalPathTimeline"/>
    <dgm:cxn modelId="{36B81390-5CB3-4C05-9CE1-50DA9A46CC36}" type="presParOf" srcId="{A76E26B2-0577-4316-8483-A93B498248DE}" destId="{8801E832-F762-4560-A285-73D7507F9327}" srcOrd="4" destOrd="0" presId="urn:microsoft.com/office/officeart/2017/3/layout/HorizontalPathTimeline"/>
    <dgm:cxn modelId="{5DEF42F4-BEC3-4B10-A81C-6EA4D937EBFD}" type="presParOf" srcId="{A0D6ADD0-7181-4676-B3A5-D6F4CB8662E0}" destId="{7ED276CD-B4F7-4B4F-80FE-1741AA684339}" srcOrd="1" destOrd="0" presId="urn:microsoft.com/office/officeart/2017/3/layout/HorizontalPathTimeline"/>
    <dgm:cxn modelId="{9F6D30E0-D57D-4163-83C6-6A984E231406}" type="presParOf" srcId="{A0D6ADD0-7181-4676-B3A5-D6F4CB8662E0}" destId="{B2AA48EF-003A-47A7-8038-BCDDDCAD5DAD}" srcOrd="2" destOrd="0" presId="urn:microsoft.com/office/officeart/2017/3/layout/HorizontalPathTimeline"/>
    <dgm:cxn modelId="{8167404A-706C-4901-B7C6-529EB04C997D}" type="presParOf" srcId="{B2AA48EF-003A-47A7-8038-BCDDDCAD5DAD}" destId="{94558BB3-E7D5-47B7-BBCD-13CAB3589175}" srcOrd="0" destOrd="0" presId="urn:microsoft.com/office/officeart/2017/3/layout/HorizontalPathTimeline"/>
    <dgm:cxn modelId="{62817987-E96D-4C65-8613-C24CD7184631}" type="presParOf" srcId="{B2AA48EF-003A-47A7-8038-BCDDDCAD5DAD}" destId="{0F597192-71BB-48BF-9767-41B1C1F19D9A}" srcOrd="1" destOrd="0" presId="urn:microsoft.com/office/officeart/2017/3/layout/HorizontalPathTimeline"/>
    <dgm:cxn modelId="{11654888-213C-4EF1-80AA-19F12303FD09}" type="presParOf" srcId="{0F597192-71BB-48BF-9767-41B1C1F19D9A}" destId="{C9A13814-8A50-4F56-AD7C-B2776CD57A71}" srcOrd="0" destOrd="0" presId="urn:microsoft.com/office/officeart/2017/3/layout/HorizontalPathTimeline"/>
    <dgm:cxn modelId="{3B4E700F-94A1-49AA-A566-93F240A36CA5}" type="presParOf" srcId="{0F597192-71BB-48BF-9767-41B1C1F19D9A}" destId="{737029C5-6F3D-4E0D-A7EC-1D4179F4BCA1}" srcOrd="1" destOrd="0" presId="urn:microsoft.com/office/officeart/2017/3/layout/HorizontalPathTimeline"/>
    <dgm:cxn modelId="{BEB93BEF-2046-4EB3-A0FD-62B2651C30B1}" type="presParOf" srcId="{B2AA48EF-003A-47A7-8038-BCDDDCAD5DAD}" destId="{2930AF6E-1DBF-438D-B34F-65ECCF4BE01B}" srcOrd="2" destOrd="0" presId="urn:microsoft.com/office/officeart/2017/3/layout/HorizontalPathTimeline"/>
    <dgm:cxn modelId="{4ACBA418-A43A-44D1-BCA7-516D7B1DECE6}" type="presParOf" srcId="{B2AA48EF-003A-47A7-8038-BCDDDCAD5DAD}" destId="{510E55D6-3B36-4C22-8C73-293A004CF872}" srcOrd="3" destOrd="0" presId="urn:microsoft.com/office/officeart/2017/3/layout/HorizontalPathTimeline"/>
    <dgm:cxn modelId="{457344BA-4B6F-464A-B189-81A6C35CBCD8}" type="presParOf" srcId="{B2AA48EF-003A-47A7-8038-BCDDDCAD5DAD}" destId="{DDD2C886-E56D-4AB2-834B-9D62CB64F79B}"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EA4DE-CE19-4F10-92CB-55F2DF2D724D}"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11A4B503-7C53-4127-8D65-9AB695658323}">
      <dgm:prSet/>
      <dgm:spPr/>
      <dgm:t>
        <a:bodyPr/>
        <a:lstStyle/>
        <a:p>
          <a:pPr>
            <a:defRPr cap="all"/>
          </a:pPr>
          <a:r>
            <a:rPr lang="en-US"/>
            <a:t>Lack of life/work balance</a:t>
          </a:r>
        </a:p>
      </dgm:t>
    </dgm:pt>
    <dgm:pt modelId="{B0C439AC-7373-40C5-9918-5AA181947742}" type="parTrans" cxnId="{568E8005-8268-4A50-A5C5-15BE87E63739}">
      <dgm:prSet/>
      <dgm:spPr/>
      <dgm:t>
        <a:bodyPr/>
        <a:lstStyle/>
        <a:p>
          <a:endParaRPr lang="en-US"/>
        </a:p>
      </dgm:t>
    </dgm:pt>
    <dgm:pt modelId="{12CFEA38-1B1B-4A3A-B8E6-74790A3CC925}" type="sibTrans" cxnId="{568E8005-8268-4A50-A5C5-15BE87E63739}">
      <dgm:prSet/>
      <dgm:spPr/>
      <dgm:t>
        <a:bodyPr/>
        <a:lstStyle/>
        <a:p>
          <a:endParaRPr lang="en-US"/>
        </a:p>
      </dgm:t>
    </dgm:pt>
    <dgm:pt modelId="{288F961F-DFD1-4E7C-AD8C-053CAE5BB644}">
      <dgm:prSet/>
      <dgm:spPr/>
      <dgm:t>
        <a:bodyPr/>
        <a:lstStyle/>
        <a:p>
          <a:pPr>
            <a:defRPr cap="all"/>
          </a:pPr>
          <a:r>
            <a:rPr lang="en-US"/>
            <a:t>Unrealistic demands</a:t>
          </a:r>
        </a:p>
      </dgm:t>
    </dgm:pt>
    <dgm:pt modelId="{91818273-CF4D-4B17-A701-0A044C7613EC}" type="parTrans" cxnId="{002D9638-2FBB-4E19-B47A-D5B00FA19A4A}">
      <dgm:prSet/>
      <dgm:spPr/>
      <dgm:t>
        <a:bodyPr/>
        <a:lstStyle/>
        <a:p>
          <a:endParaRPr lang="en-US"/>
        </a:p>
      </dgm:t>
    </dgm:pt>
    <dgm:pt modelId="{F214FD14-834E-4031-86FF-183F5644B49B}" type="sibTrans" cxnId="{002D9638-2FBB-4E19-B47A-D5B00FA19A4A}">
      <dgm:prSet/>
      <dgm:spPr/>
      <dgm:t>
        <a:bodyPr/>
        <a:lstStyle/>
        <a:p>
          <a:endParaRPr lang="en-US"/>
        </a:p>
      </dgm:t>
    </dgm:pt>
    <dgm:pt modelId="{B19899A9-1F2B-4AE4-9E77-0CAD5595924E}">
      <dgm:prSet/>
      <dgm:spPr/>
      <dgm:t>
        <a:bodyPr/>
        <a:lstStyle/>
        <a:p>
          <a:pPr>
            <a:defRPr cap="all"/>
          </a:pPr>
          <a:r>
            <a:rPr lang="en-US"/>
            <a:t>Chaotic healthcare</a:t>
          </a:r>
        </a:p>
      </dgm:t>
    </dgm:pt>
    <dgm:pt modelId="{410158C8-916B-41B6-9B14-39C971E1A1CA}" type="parTrans" cxnId="{FA7B98C0-F1CC-4439-8C6B-80CADD869C3B}">
      <dgm:prSet/>
      <dgm:spPr/>
      <dgm:t>
        <a:bodyPr/>
        <a:lstStyle/>
        <a:p>
          <a:endParaRPr lang="en-US"/>
        </a:p>
      </dgm:t>
    </dgm:pt>
    <dgm:pt modelId="{2C2BA268-51B8-40CC-B225-06770D75692B}" type="sibTrans" cxnId="{FA7B98C0-F1CC-4439-8C6B-80CADD869C3B}">
      <dgm:prSet/>
      <dgm:spPr/>
      <dgm:t>
        <a:bodyPr/>
        <a:lstStyle/>
        <a:p>
          <a:endParaRPr lang="en-US"/>
        </a:p>
      </dgm:t>
    </dgm:pt>
    <dgm:pt modelId="{849DFB00-8A6E-426D-B330-E95D11D71E39}" type="pres">
      <dgm:prSet presAssocID="{334EA4DE-CE19-4F10-92CB-55F2DF2D724D}" presName="root" presStyleCnt="0">
        <dgm:presLayoutVars>
          <dgm:dir/>
          <dgm:resizeHandles val="exact"/>
        </dgm:presLayoutVars>
      </dgm:prSet>
      <dgm:spPr/>
    </dgm:pt>
    <dgm:pt modelId="{C176ACA6-A43E-430C-AE8A-64E9AD036BA9}" type="pres">
      <dgm:prSet presAssocID="{11A4B503-7C53-4127-8D65-9AB695658323}" presName="compNode" presStyleCnt="0"/>
      <dgm:spPr/>
    </dgm:pt>
    <dgm:pt modelId="{374EEFCE-823A-4DFB-A196-CD11ECFC3807}" type="pres">
      <dgm:prSet presAssocID="{11A4B503-7C53-4127-8D65-9AB695658323}" presName="iconBgRect" presStyleLbl="bgShp" presStyleIdx="0" presStyleCnt="3"/>
      <dgm:spPr/>
    </dgm:pt>
    <dgm:pt modelId="{157EE24D-6EDD-496B-88C3-FA593B479CC3}" type="pres">
      <dgm:prSet presAssocID="{11A4B503-7C53-4127-8D65-9AB6956583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F888D93B-4B59-4293-AE94-568AEF073292}" type="pres">
      <dgm:prSet presAssocID="{11A4B503-7C53-4127-8D65-9AB695658323}" presName="spaceRect" presStyleCnt="0"/>
      <dgm:spPr/>
    </dgm:pt>
    <dgm:pt modelId="{800712B5-723B-4FE4-8C98-3C01232F9262}" type="pres">
      <dgm:prSet presAssocID="{11A4B503-7C53-4127-8D65-9AB695658323}" presName="textRect" presStyleLbl="revTx" presStyleIdx="0" presStyleCnt="3">
        <dgm:presLayoutVars>
          <dgm:chMax val="1"/>
          <dgm:chPref val="1"/>
        </dgm:presLayoutVars>
      </dgm:prSet>
      <dgm:spPr/>
    </dgm:pt>
    <dgm:pt modelId="{B67A6C01-D16B-4A01-9659-3CE1A09770F2}" type="pres">
      <dgm:prSet presAssocID="{12CFEA38-1B1B-4A3A-B8E6-74790A3CC925}" presName="sibTrans" presStyleCnt="0"/>
      <dgm:spPr/>
    </dgm:pt>
    <dgm:pt modelId="{C4ACF1EE-2FB5-4696-9F40-85946D733228}" type="pres">
      <dgm:prSet presAssocID="{288F961F-DFD1-4E7C-AD8C-053CAE5BB644}" presName="compNode" presStyleCnt="0"/>
      <dgm:spPr/>
    </dgm:pt>
    <dgm:pt modelId="{14D643BB-6F6E-4B00-B88C-0420DD71AF4E}" type="pres">
      <dgm:prSet presAssocID="{288F961F-DFD1-4E7C-AD8C-053CAE5BB644}" presName="iconBgRect" presStyleLbl="bgShp" presStyleIdx="1" presStyleCnt="3"/>
      <dgm:spPr/>
    </dgm:pt>
    <dgm:pt modelId="{7CA4EDC5-E5F7-42A4-98F0-5966883F7BAE}" type="pres">
      <dgm:prSet presAssocID="{288F961F-DFD1-4E7C-AD8C-053CAE5BB64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8DE9C649-5C66-451E-B1C5-9E51B4F4E88B}" type="pres">
      <dgm:prSet presAssocID="{288F961F-DFD1-4E7C-AD8C-053CAE5BB644}" presName="spaceRect" presStyleCnt="0"/>
      <dgm:spPr/>
    </dgm:pt>
    <dgm:pt modelId="{D2C26A67-FA88-4321-982B-7ABFFB091314}" type="pres">
      <dgm:prSet presAssocID="{288F961F-DFD1-4E7C-AD8C-053CAE5BB644}" presName="textRect" presStyleLbl="revTx" presStyleIdx="1" presStyleCnt="3">
        <dgm:presLayoutVars>
          <dgm:chMax val="1"/>
          <dgm:chPref val="1"/>
        </dgm:presLayoutVars>
      </dgm:prSet>
      <dgm:spPr/>
    </dgm:pt>
    <dgm:pt modelId="{94D8D6D7-F929-4429-8B8F-50879F805274}" type="pres">
      <dgm:prSet presAssocID="{F214FD14-834E-4031-86FF-183F5644B49B}" presName="sibTrans" presStyleCnt="0"/>
      <dgm:spPr/>
    </dgm:pt>
    <dgm:pt modelId="{7B38293B-5458-4ECF-A1EF-BAB0F1E0A782}" type="pres">
      <dgm:prSet presAssocID="{B19899A9-1F2B-4AE4-9E77-0CAD5595924E}" presName="compNode" presStyleCnt="0"/>
      <dgm:spPr/>
    </dgm:pt>
    <dgm:pt modelId="{4DEB9035-F3F2-49A9-B3B2-FB0F972C6DB5}" type="pres">
      <dgm:prSet presAssocID="{B19899A9-1F2B-4AE4-9E77-0CAD5595924E}" presName="iconBgRect" presStyleLbl="bgShp" presStyleIdx="2" presStyleCnt="3"/>
      <dgm:spPr/>
    </dgm:pt>
    <dgm:pt modelId="{403CAC23-F67E-4D41-B2ED-85BA9A9BCC7E}" type="pres">
      <dgm:prSet presAssocID="{B19899A9-1F2B-4AE4-9E77-0CAD5595924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BFAF3B0E-48E4-4039-88A1-F1C74E290B10}" type="pres">
      <dgm:prSet presAssocID="{B19899A9-1F2B-4AE4-9E77-0CAD5595924E}" presName="spaceRect" presStyleCnt="0"/>
      <dgm:spPr/>
    </dgm:pt>
    <dgm:pt modelId="{5A087447-9BF6-465C-9976-73B5E41CCCB2}" type="pres">
      <dgm:prSet presAssocID="{B19899A9-1F2B-4AE4-9E77-0CAD5595924E}" presName="textRect" presStyleLbl="revTx" presStyleIdx="2" presStyleCnt="3">
        <dgm:presLayoutVars>
          <dgm:chMax val="1"/>
          <dgm:chPref val="1"/>
        </dgm:presLayoutVars>
      </dgm:prSet>
      <dgm:spPr/>
    </dgm:pt>
  </dgm:ptLst>
  <dgm:cxnLst>
    <dgm:cxn modelId="{568E8005-8268-4A50-A5C5-15BE87E63739}" srcId="{334EA4DE-CE19-4F10-92CB-55F2DF2D724D}" destId="{11A4B503-7C53-4127-8D65-9AB695658323}" srcOrd="0" destOrd="0" parTransId="{B0C439AC-7373-40C5-9918-5AA181947742}" sibTransId="{12CFEA38-1B1B-4A3A-B8E6-74790A3CC925}"/>
    <dgm:cxn modelId="{002D9638-2FBB-4E19-B47A-D5B00FA19A4A}" srcId="{334EA4DE-CE19-4F10-92CB-55F2DF2D724D}" destId="{288F961F-DFD1-4E7C-AD8C-053CAE5BB644}" srcOrd="1" destOrd="0" parTransId="{91818273-CF4D-4B17-A701-0A044C7613EC}" sibTransId="{F214FD14-834E-4031-86FF-183F5644B49B}"/>
    <dgm:cxn modelId="{DB5A7E6B-20C9-4414-8DD8-F8DD06E1CBB1}" type="presOf" srcId="{334EA4DE-CE19-4F10-92CB-55F2DF2D724D}" destId="{849DFB00-8A6E-426D-B330-E95D11D71E39}" srcOrd="0" destOrd="0" presId="urn:microsoft.com/office/officeart/2018/5/layout/IconCircleLabelList"/>
    <dgm:cxn modelId="{C11B897A-2896-4666-ADD8-A11CDD91123D}" type="presOf" srcId="{B19899A9-1F2B-4AE4-9E77-0CAD5595924E}" destId="{5A087447-9BF6-465C-9976-73B5E41CCCB2}" srcOrd="0" destOrd="0" presId="urn:microsoft.com/office/officeart/2018/5/layout/IconCircleLabelList"/>
    <dgm:cxn modelId="{5A499D80-9A5A-4A94-9F7C-62DA3A65A129}" type="presOf" srcId="{11A4B503-7C53-4127-8D65-9AB695658323}" destId="{800712B5-723B-4FE4-8C98-3C01232F9262}" srcOrd="0" destOrd="0" presId="urn:microsoft.com/office/officeart/2018/5/layout/IconCircleLabelList"/>
    <dgm:cxn modelId="{FA7B98C0-F1CC-4439-8C6B-80CADD869C3B}" srcId="{334EA4DE-CE19-4F10-92CB-55F2DF2D724D}" destId="{B19899A9-1F2B-4AE4-9E77-0CAD5595924E}" srcOrd="2" destOrd="0" parTransId="{410158C8-916B-41B6-9B14-39C971E1A1CA}" sibTransId="{2C2BA268-51B8-40CC-B225-06770D75692B}"/>
    <dgm:cxn modelId="{BCCC53D1-D116-469F-B84B-99DCEB5BBA68}" type="presOf" srcId="{288F961F-DFD1-4E7C-AD8C-053CAE5BB644}" destId="{D2C26A67-FA88-4321-982B-7ABFFB091314}" srcOrd="0" destOrd="0" presId="urn:microsoft.com/office/officeart/2018/5/layout/IconCircleLabelList"/>
    <dgm:cxn modelId="{4A0D70C5-7E4C-43E2-8824-059875320CCE}" type="presParOf" srcId="{849DFB00-8A6E-426D-B330-E95D11D71E39}" destId="{C176ACA6-A43E-430C-AE8A-64E9AD036BA9}" srcOrd="0" destOrd="0" presId="urn:microsoft.com/office/officeart/2018/5/layout/IconCircleLabelList"/>
    <dgm:cxn modelId="{BC54B9D2-DE37-408D-8663-CC1CA6D1D302}" type="presParOf" srcId="{C176ACA6-A43E-430C-AE8A-64E9AD036BA9}" destId="{374EEFCE-823A-4DFB-A196-CD11ECFC3807}" srcOrd="0" destOrd="0" presId="urn:microsoft.com/office/officeart/2018/5/layout/IconCircleLabelList"/>
    <dgm:cxn modelId="{2C541230-B344-43EC-9897-BC17032C1656}" type="presParOf" srcId="{C176ACA6-A43E-430C-AE8A-64E9AD036BA9}" destId="{157EE24D-6EDD-496B-88C3-FA593B479CC3}" srcOrd="1" destOrd="0" presId="urn:microsoft.com/office/officeart/2018/5/layout/IconCircleLabelList"/>
    <dgm:cxn modelId="{90695A39-2469-4265-907D-0A9F8CDE451D}" type="presParOf" srcId="{C176ACA6-A43E-430C-AE8A-64E9AD036BA9}" destId="{F888D93B-4B59-4293-AE94-568AEF073292}" srcOrd="2" destOrd="0" presId="urn:microsoft.com/office/officeart/2018/5/layout/IconCircleLabelList"/>
    <dgm:cxn modelId="{833DAAE2-4A2C-4A0E-8410-E42DFD40740C}" type="presParOf" srcId="{C176ACA6-A43E-430C-AE8A-64E9AD036BA9}" destId="{800712B5-723B-4FE4-8C98-3C01232F9262}" srcOrd="3" destOrd="0" presId="urn:microsoft.com/office/officeart/2018/5/layout/IconCircleLabelList"/>
    <dgm:cxn modelId="{235DE2DE-43F4-4F22-A1E5-3AB5BAF7A02A}" type="presParOf" srcId="{849DFB00-8A6E-426D-B330-E95D11D71E39}" destId="{B67A6C01-D16B-4A01-9659-3CE1A09770F2}" srcOrd="1" destOrd="0" presId="urn:microsoft.com/office/officeart/2018/5/layout/IconCircleLabelList"/>
    <dgm:cxn modelId="{B80D7B5B-E180-47A4-8F29-112FCAD7A4BA}" type="presParOf" srcId="{849DFB00-8A6E-426D-B330-E95D11D71E39}" destId="{C4ACF1EE-2FB5-4696-9F40-85946D733228}" srcOrd="2" destOrd="0" presId="urn:microsoft.com/office/officeart/2018/5/layout/IconCircleLabelList"/>
    <dgm:cxn modelId="{B121AFF1-6A4E-4543-A912-071CD6ACE85E}" type="presParOf" srcId="{C4ACF1EE-2FB5-4696-9F40-85946D733228}" destId="{14D643BB-6F6E-4B00-B88C-0420DD71AF4E}" srcOrd="0" destOrd="0" presId="urn:microsoft.com/office/officeart/2018/5/layout/IconCircleLabelList"/>
    <dgm:cxn modelId="{A4677604-8429-40E0-B3E1-50143BB71EDB}" type="presParOf" srcId="{C4ACF1EE-2FB5-4696-9F40-85946D733228}" destId="{7CA4EDC5-E5F7-42A4-98F0-5966883F7BAE}" srcOrd="1" destOrd="0" presId="urn:microsoft.com/office/officeart/2018/5/layout/IconCircleLabelList"/>
    <dgm:cxn modelId="{B587CC8B-8F4D-4821-A389-A31328A8A135}" type="presParOf" srcId="{C4ACF1EE-2FB5-4696-9F40-85946D733228}" destId="{8DE9C649-5C66-451E-B1C5-9E51B4F4E88B}" srcOrd="2" destOrd="0" presId="urn:microsoft.com/office/officeart/2018/5/layout/IconCircleLabelList"/>
    <dgm:cxn modelId="{E4D8321F-EECE-409F-B37C-EAD3A2CA0D63}" type="presParOf" srcId="{C4ACF1EE-2FB5-4696-9F40-85946D733228}" destId="{D2C26A67-FA88-4321-982B-7ABFFB091314}" srcOrd="3" destOrd="0" presId="urn:microsoft.com/office/officeart/2018/5/layout/IconCircleLabelList"/>
    <dgm:cxn modelId="{7BA7485F-53FE-4009-A5EC-D177F35E9C18}" type="presParOf" srcId="{849DFB00-8A6E-426D-B330-E95D11D71E39}" destId="{94D8D6D7-F929-4429-8B8F-50879F805274}" srcOrd="3" destOrd="0" presId="urn:microsoft.com/office/officeart/2018/5/layout/IconCircleLabelList"/>
    <dgm:cxn modelId="{EDF67009-A77E-46EF-AC17-2923047932E1}" type="presParOf" srcId="{849DFB00-8A6E-426D-B330-E95D11D71E39}" destId="{7B38293B-5458-4ECF-A1EF-BAB0F1E0A782}" srcOrd="4" destOrd="0" presId="urn:microsoft.com/office/officeart/2018/5/layout/IconCircleLabelList"/>
    <dgm:cxn modelId="{EE9E5CBF-28A6-4477-ACCC-660286914020}" type="presParOf" srcId="{7B38293B-5458-4ECF-A1EF-BAB0F1E0A782}" destId="{4DEB9035-F3F2-49A9-B3B2-FB0F972C6DB5}" srcOrd="0" destOrd="0" presId="urn:microsoft.com/office/officeart/2018/5/layout/IconCircleLabelList"/>
    <dgm:cxn modelId="{98C9DD68-4362-4CB2-B26C-1AF2820D7D8B}" type="presParOf" srcId="{7B38293B-5458-4ECF-A1EF-BAB0F1E0A782}" destId="{403CAC23-F67E-4D41-B2ED-85BA9A9BCC7E}" srcOrd="1" destOrd="0" presId="urn:microsoft.com/office/officeart/2018/5/layout/IconCircleLabelList"/>
    <dgm:cxn modelId="{EE61964C-91EA-405D-ADD2-5466641041E9}" type="presParOf" srcId="{7B38293B-5458-4ECF-A1EF-BAB0F1E0A782}" destId="{BFAF3B0E-48E4-4039-88A1-F1C74E290B10}" srcOrd="2" destOrd="0" presId="urn:microsoft.com/office/officeart/2018/5/layout/IconCircleLabelList"/>
    <dgm:cxn modelId="{06284348-D6EB-49BE-ABE7-E3D85CCD19DC}" type="presParOf" srcId="{7B38293B-5458-4ECF-A1EF-BAB0F1E0A782}" destId="{5A087447-9BF6-465C-9976-73B5E41CCCB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73C4F9-7BF8-4696-924D-D56F734D48E7}" type="doc">
      <dgm:prSet loTypeId="urn:microsoft.com/office/officeart/2005/8/layout/arrow5" loCatId="relationship" qsTypeId="urn:microsoft.com/office/officeart/2005/8/quickstyle/3d6" qsCatId="3D" csTypeId="urn:microsoft.com/office/officeart/2005/8/colors/accent1_2" csCatId="accent1" phldr="1"/>
      <dgm:spPr/>
      <dgm:t>
        <a:bodyPr/>
        <a:lstStyle/>
        <a:p>
          <a:endParaRPr lang="en-US"/>
        </a:p>
      </dgm:t>
    </dgm:pt>
    <dgm:pt modelId="{70397FD8-29A2-444D-B01F-CCF9CD7039EF}">
      <dgm:prSet phldrT="[Text]"/>
      <dgm:spPr/>
      <dgm:t>
        <a:bodyPr/>
        <a:lstStyle/>
        <a:p>
          <a:r>
            <a:rPr lang="en-US" dirty="0"/>
            <a:t>Patient care</a:t>
          </a:r>
        </a:p>
      </dgm:t>
    </dgm:pt>
    <dgm:pt modelId="{22DF8D34-5D76-4DA4-908D-BDD4A759A047}" type="parTrans" cxnId="{C5E6839D-2E5D-49F7-9C0E-E6C65874CF03}">
      <dgm:prSet/>
      <dgm:spPr/>
      <dgm:t>
        <a:bodyPr/>
        <a:lstStyle/>
        <a:p>
          <a:endParaRPr lang="en-US"/>
        </a:p>
      </dgm:t>
    </dgm:pt>
    <dgm:pt modelId="{143F47D9-E737-4A2F-901D-2E835E54B0EC}" type="sibTrans" cxnId="{C5E6839D-2E5D-49F7-9C0E-E6C65874CF03}">
      <dgm:prSet/>
      <dgm:spPr/>
      <dgm:t>
        <a:bodyPr/>
        <a:lstStyle/>
        <a:p>
          <a:endParaRPr lang="en-US"/>
        </a:p>
      </dgm:t>
    </dgm:pt>
    <dgm:pt modelId="{8E4008FF-84A1-480F-9D02-98BEE3081462}">
      <dgm:prSet phldrT="[Text]"/>
      <dgm:spPr/>
      <dgm:t>
        <a:bodyPr/>
        <a:lstStyle/>
        <a:p>
          <a:r>
            <a:rPr lang="en-US" dirty="0"/>
            <a:t>Profit maximization</a:t>
          </a:r>
        </a:p>
      </dgm:t>
    </dgm:pt>
    <dgm:pt modelId="{4119798C-04DB-4786-8312-441A8C424A5F}" type="parTrans" cxnId="{6EAC61B6-4835-4EB0-B79E-4ABC244CD789}">
      <dgm:prSet/>
      <dgm:spPr/>
      <dgm:t>
        <a:bodyPr/>
        <a:lstStyle/>
        <a:p>
          <a:endParaRPr lang="en-US"/>
        </a:p>
      </dgm:t>
    </dgm:pt>
    <dgm:pt modelId="{F288C5CB-5C9B-44EE-ADB4-4422CF43A511}" type="sibTrans" cxnId="{6EAC61B6-4835-4EB0-B79E-4ABC244CD789}">
      <dgm:prSet/>
      <dgm:spPr/>
      <dgm:t>
        <a:bodyPr/>
        <a:lstStyle/>
        <a:p>
          <a:endParaRPr lang="en-US"/>
        </a:p>
      </dgm:t>
    </dgm:pt>
    <dgm:pt modelId="{794FFF04-E501-4441-B0D5-D7AE1FA303A7}" type="pres">
      <dgm:prSet presAssocID="{BF73C4F9-7BF8-4696-924D-D56F734D48E7}" presName="diagram" presStyleCnt="0">
        <dgm:presLayoutVars>
          <dgm:dir/>
          <dgm:resizeHandles val="exact"/>
        </dgm:presLayoutVars>
      </dgm:prSet>
      <dgm:spPr/>
    </dgm:pt>
    <dgm:pt modelId="{D2422AFB-AFF9-47FC-BA9F-0584948405F8}" type="pres">
      <dgm:prSet presAssocID="{70397FD8-29A2-444D-B01F-CCF9CD7039EF}" presName="arrow" presStyleLbl="node1" presStyleIdx="0" presStyleCnt="2">
        <dgm:presLayoutVars>
          <dgm:bulletEnabled val="1"/>
        </dgm:presLayoutVars>
      </dgm:prSet>
      <dgm:spPr/>
    </dgm:pt>
    <dgm:pt modelId="{35FC4E9B-67A5-4204-B701-E10842D2AE12}" type="pres">
      <dgm:prSet presAssocID="{8E4008FF-84A1-480F-9D02-98BEE3081462}" presName="arrow" presStyleLbl="node1" presStyleIdx="1" presStyleCnt="2">
        <dgm:presLayoutVars>
          <dgm:bulletEnabled val="1"/>
        </dgm:presLayoutVars>
      </dgm:prSet>
      <dgm:spPr/>
    </dgm:pt>
  </dgm:ptLst>
  <dgm:cxnLst>
    <dgm:cxn modelId="{B68BF601-F6EB-4B9F-8B62-8EA861D94731}" type="presOf" srcId="{8E4008FF-84A1-480F-9D02-98BEE3081462}" destId="{35FC4E9B-67A5-4204-B701-E10842D2AE12}" srcOrd="0" destOrd="0" presId="urn:microsoft.com/office/officeart/2005/8/layout/arrow5"/>
    <dgm:cxn modelId="{9203981D-C16F-47A7-86C1-FEB2BD6B6BF7}" type="presOf" srcId="{BF73C4F9-7BF8-4696-924D-D56F734D48E7}" destId="{794FFF04-E501-4441-B0D5-D7AE1FA303A7}" srcOrd="0" destOrd="0" presId="urn:microsoft.com/office/officeart/2005/8/layout/arrow5"/>
    <dgm:cxn modelId="{C5E6839D-2E5D-49F7-9C0E-E6C65874CF03}" srcId="{BF73C4F9-7BF8-4696-924D-D56F734D48E7}" destId="{70397FD8-29A2-444D-B01F-CCF9CD7039EF}" srcOrd="0" destOrd="0" parTransId="{22DF8D34-5D76-4DA4-908D-BDD4A759A047}" sibTransId="{143F47D9-E737-4A2F-901D-2E835E54B0EC}"/>
    <dgm:cxn modelId="{6EAC61B6-4835-4EB0-B79E-4ABC244CD789}" srcId="{BF73C4F9-7BF8-4696-924D-D56F734D48E7}" destId="{8E4008FF-84A1-480F-9D02-98BEE3081462}" srcOrd="1" destOrd="0" parTransId="{4119798C-04DB-4786-8312-441A8C424A5F}" sibTransId="{F288C5CB-5C9B-44EE-ADB4-4422CF43A511}"/>
    <dgm:cxn modelId="{79C6DCB7-0789-4D1F-9F3B-49E1736183E4}" type="presOf" srcId="{70397FD8-29A2-444D-B01F-CCF9CD7039EF}" destId="{D2422AFB-AFF9-47FC-BA9F-0584948405F8}" srcOrd="0" destOrd="0" presId="urn:microsoft.com/office/officeart/2005/8/layout/arrow5"/>
    <dgm:cxn modelId="{03591D9B-8709-4DE3-8938-378D1122DF19}" type="presParOf" srcId="{794FFF04-E501-4441-B0D5-D7AE1FA303A7}" destId="{D2422AFB-AFF9-47FC-BA9F-0584948405F8}" srcOrd="0" destOrd="0" presId="urn:microsoft.com/office/officeart/2005/8/layout/arrow5"/>
    <dgm:cxn modelId="{59682F49-E556-45E6-965E-DF5656E7645A}" type="presParOf" srcId="{794FFF04-E501-4441-B0D5-D7AE1FA303A7}" destId="{35FC4E9B-67A5-4204-B701-E10842D2AE12}"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2AEDEC-8B9B-4265-BE22-9301B16306A4}" type="doc">
      <dgm:prSet loTypeId="urn:microsoft.com/office/officeart/2005/8/layout/StepDownProcess" loCatId="process" qsTypeId="urn:microsoft.com/office/officeart/2005/8/quickstyle/simple1" qsCatId="simple" csTypeId="urn:microsoft.com/office/officeart/2005/8/colors/accent6_2" csCatId="accent6" phldr="1"/>
      <dgm:spPr/>
      <dgm:t>
        <a:bodyPr/>
        <a:lstStyle/>
        <a:p>
          <a:endParaRPr lang="en-US"/>
        </a:p>
      </dgm:t>
    </dgm:pt>
    <dgm:pt modelId="{C966FE6A-677F-4EE9-8FAB-529C95B7E919}">
      <dgm:prSet phldrT="[Text]"/>
      <dgm:spPr/>
      <dgm:t>
        <a:bodyPr/>
        <a:lstStyle/>
        <a:p>
          <a:r>
            <a:rPr lang="en-US" dirty="0"/>
            <a:t>Medical school</a:t>
          </a:r>
        </a:p>
      </dgm:t>
    </dgm:pt>
    <dgm:pt modelId="{04473F13-D625-450F-BF98-26497F4E45B8}" type="parTrans" cxnId="{B171E7E3-24FD-422F-B247-6E87B1163EEF}">
      <dgm:prSet/>
      <dgm:spPr/>
      <dgm:t>
        <a:bodyPr/>
        <a:lstStyle/>
        <a:p>
          <a:endParaRPr lang="en-US"/>
        </a:p>
      </dgm:t>
    </dgm:pt>
    <dgm:pt modelId="{4F92CD9D-BF0D-4881-ACBC-6B80288F5B32}" type="sibTrans" cxnId="{B171E7E3-24FD-422F-B247-6E87B1163EEF}">
      <dgm:prSet/>
      <dgm:spPr/>
      <dgm:t>
        <a:bodyPr/>
        <a:lstStyle/>
        <a:p>
          <a:endParaRPr lang="en-US"/>
        </a:p>
      </dgm:t>
    </dgm:pt>
    <dgm:pt modelId="{03893642-3B15-4D92-8204-15FBFB1C56A5}">
      <dgm:prSet phldrT="[Text]"/>
      <dgm:spPr/>
      <dgm:t>
        <a:bodyPr/>
        <a:lstStyle/>
        <a:p>
          <a:r>
            <a:rPr lang="en-US" dirty="0"/>
            <a:t>Family Losses/moves</a:t>
          </a:r>
        </a:p>
      </dgm:t>
    </dgm:pt>
    <dgm:pt modelId="{8FAFE404-3A34-419F-B10F-78118CBEF4E9}" type="parTrans" cxnId="{7D69B550-EA91-4768-895C-F87EEDC83AFB}">
      <dgm:prSet/>
      <dgm:spPr/>
      <dgm:t>
        <a:bodyPr/>
        <a:lstStyle/>
        <a:p>
          <a:endParaRPr lang="en-US"/>
        </a:p>
      </dgm:t>
    </dgm:pt>
    <dgm:pt modelId="{3601C8CD-286C-44ED-9D58-E8BD06F47188}" type="sibTrans" cxnId="{7D69B550-EA91-4768-895C-F87EEDC83AFB}">
      <dgm:prSet/>
      <dgm:spPr/>
      <dgm:t>
        <a:bodyPr/>
        <a:lstStyle/>
        <a:p>
          <a:endParaRPr lang="en-US"/>
        </a:p>
      </dgm:t>
    </dgm:pt>
    <dgm:pt modelId="{02E58EBF-6D6E-4998-8B2A-9FEC3D5A79C9}">
      <dgm:prSet phldrT="[Text]"/>
      <dgm:spPr/>
      <dgm:t>
        <a:bodyPr/>
        <a:lstStyle/>
        <a:p>
          <a:r>
            <a:rPr lang="en-US" dirty="0"/>
            <a:t>Residency</a:t>
          </a:r>
        </a:p>
      </dgm:t>
    </dgm:pt>
    <dgm:pt modelId="{93CBCA77-1B59-4EA9-AD67-F19C50B79F4C}" type="parTrans" cxnId="{4D376881-11DD-4725-A7EF-3AD4C322A939}">
      <dgm:prSet/>
      <dgm:spPr/>
      <dgm:t>
        <a:bodyPr/>
        <a:lstStyle/>
        <a:p>
          <a:endParaRPr lang="en-US"/>
        </a:p>
      </dgm:t>
    </dgm:pt>
    <dgm:pt modelId="{975E7CC2-678D-4C5B-9E7F-71E912EF2A3C}" type="sibTrans" cxnId="{4D376881-11DD-4725-A7EF-3AD4C322A939}">
      <dgm:prSet/>
      <dgm:spPr/>
      <dgm:t>
        <a:bodyPr/>
        <a:lstStyle/>
        <a:p>
          <a:endParaRPr lang="en-US"/>
        </a:p>
      </dgm:t>
    </dgm:pt>
    <dgm:pt modelId="{D02D1762-BF83-484F-B4FB-D940658B3BC5}">
      <dgm:prSet phldrT="[Text]"/>
      <dgm:spPr/>
      <dgm:t>
        <a:bodyPr/>
        <a:lstStyle/>
        <a:p>
          <a:r>
            <a:rPr lang="en-US" dirty="0"/>
            <a:t>Family Losses/moves</a:t>
          </a:r>
        </a:p>
      </dgm:t>
    </dgm:pt>
    <dgm:pt modelId="{B4C886AC-8E80-42E2-BBC6-E6E1FB34B832}" type="parTrans" cxnId="{7EDB88F4-11BE-4F0E-917E-8670E3A8DA13}">
      <dgm:prSet/>
      <dgm:spPr/>
      <dgm:t>
        <a:bodyPr/>
        <a:lstStyle/>
        <a:p>
          <a:endParaRPr lang="en-US"/>
        </a:p>
      </dgm:t>
    </dgm:pt>
    <dgm:pt modelId="{A88DC821-4C50-428C-8DDF-B06F790C5B05}" type="sibTrans" cxnId="{7EDB88F4-11BE-4F0E-917E-8670E3A8DA13}">
      <dgm:prSet/>
      <dgm:spPr/>
      <dgm:t>
        <a:bodyPr/>
        <a:lstStyle/>
        <a:p>
          <a:endParaRPr lang="en-US"/>
        </a:p>
      </dgm:t>
    </dgm:pt>
    <dgm:pt modelId="{9D00F2D7-25A8-4889-BFCE-0F9573AA439B}">
      <dgm:prSet phldrT="[Text]"/>
      <dgm:spPr/>
      <dgm:t>
        <a:bodyPr/>
        <a:lstStyle/>
        <a:p>
          <a:r>
            <a:rPr lang="en-US" dirty="0"/>
            <a:t>Family losses/moves</a:t>
          </a:r>
        </a:p>
      </dgm:t>
    </dgm:pt>
    <dgm:pt modelId="{1A654B98-E49E-4A64-AED1-C1082003DB7F}" type="parTrans" cxnId="{3089F4C2-90F1-4710-805A-C06129354778}">
      <dgm:prSet/>
      <dgm:spPr/>
      <dgm:t>
        <a:bodyPr/>
        <a:lstStyle/>
        <a:p>
          <a:endParaRPr lang="en-US"/>
        </a:p>
      </dgm:t>
    </dgm:pt>
    <dgm:pt modelId="{65600A38-8B2F-4C7C-A6CC-3C18767DC734}" type="sibTrans" cxnId="{3089F4C2-90F1-4710-805A-C06129354778}">
      <dgm:prSet/>
      <dgm:spPr/>
      <dgm:t>
        <a:bodyPr/>
        <a:lstStyle/>
        <a:p>
          <a:endParaRPr lang="en-US"/>
        </a:p>
      </dgm:t>
    </dgm:pt>
    <dgm:pt modelId="{E5BCAEF8-5EA9-460E-95E0-9827E2E354E8}">
      <dgm:prSet phldrT="[Text]"/>
      <dgm:spPr/>
      <dgm:t>
        <a:bodyPr/>
        <a:lstStyle/>
        <a:p>
          <a:r>
            <a:rPr lang="en-US" dirty="0"/>
            <a:t>Work</a:t>
          </a:r>
        </a:p>
      </dgm:t>
    </dgm:pt>
    <dgm:pt modelId="{06FDF028-D60C-405C-B285-C0D17091BE14}" type="sibTrans" cxnId="{38AC9C38-5E01-4CA6-82E1-15A524141237}">
      <dgm:prSet/>
      <dgm:spPr/>
      <dgm:t>
        <a:bodyPr/>
        <a:lstStyle/>
        <a:p>
          <a:endParaRPr lang="en-US"/>
        </a:p>
      </dgm:t>
    </dgm:pt>
    <dgm:pt modelId="{30D875F4-6E3D-4558-A541-A7206688F768}" type="parTrans" cxnId="{38AC9C38-5E01-4CA6-82E1-15A524141237}">
      <dgm:prSet/>
      <dgm:spPr/>
      <dgm:t>
        <a:bodyPr/>
        <a:lstStyle/>
        <a:p>
          <a:endParaRPr lang="en-US"/>
        </a:p>
      </dgm:t>
    </dgm:pt>
    <dgm:pt modelId="{819D2F41-E3C9-48C7-9198-7448737AF621}" type="pres">
      <dgm:prSet presAssocID="{112AEDEC-8B9B-4265-BE22-9301B16306A4}" presName="rootnode" presStyleCnt="0">
        <dgm:presLayoutVars>
          <dgm:chMax/>
          <dgm:chPref/>
          <dgm:dir/>
          <dgm:animLvl val="lvl"/>
        </dgm:presLayoutVars>
      </dgm:prSet>
      <dgm:spPr/>
    </dgm:pt>
    <dgm:pt modelId="{637D32D2-E073-47E1-BDDD-5739888FDA21}" type="pres">
      <dgm:prSet presAssocID="{C966FE6A-677F-4EE9-8FAB-529C95B7E919}" presName="composite" presStyleCnt="0"/>
      <dgm:spPr/>
    </dgm:pt>
    <dgm:pt modelId="{A33E3470-5538-4B3F-8FC1-78E5A6E3A510}" type="pres">
      <dgm:prSet presAssocID="{C966FE6A-677F-4EE9-8FAB-529C95B7E919}" presName="bentUpArrow1" presStyleLbl="alignImgPlace1" presStyleIdx="0" presStyleCnt="2"/>
      <dgm:spPr/>
    </dgm:pt>
    <dgm:pt modelId="{8AD3B97A-A4EF-4858-98C4-700E3D7D56FC}" type="pres">
      <dgm:prSet presAssocID="{C966FE6A-677F-4EE9-8FAB-529C95B7E919}" presName="ParentText" presStyleLbl="node1" presStyleIdx="0" presStyleCnt="3">
        <dgm:presLayoutVars>
          <dgm:chMax val="1"/>
          <dgm:chPref val="1"/>
          <dgm:bulletEnabled val="1"/>
        </dgm:presLayoutVars>
      </dgm:prSet>
      <dgm:spPr/>
    </dgm:pt>
    <dgm:pt modelId="{41D2EF07-DA52-445D-9615-C04DA83FFDE4}" type="pres">
      <dgm:prSet presAssocID="{C966FE6A-677F-4EE9-8FAB-529C95B7E919}" presName="ChildText" presStyleLbl="revTx" presStyleIdx="0" presStyleCnt="3">
        <dgm:presLayoutVars>
          <dgm:chMax val="0"/>
          <dgm:chPref val="0"/>
          <dgm:bulletEnabled val="1"/>
        </dgm:presLayoutVars>
      </dgm:prSet>
      <dgm:spPr/>
    </dgm:pt>
    <dgm:pt modelId="{D724C109-9CBB-4652-B576-8DE5AA58B927}" type="pres">
      <dgm:prSet presAssocID="{4F92CD9D-BF0D-4881-ACBC-6B80288F5B32}" presName="sibTrans" presStyleCnt="0"/>
      <dgm:spPr/>
    </dgm:pt>
    <dgm:pt modelId="{83E034D8-94D5-48DD-BDE5-E5DB89CAA7B1}" type="pres">
      <dgm:prSet presAssocID="{02E58EBF-6D6E-4998-8B2A-9FEC3D5A79C9}" presName="composite" presStyleCnt="0"/>
      <dgm:spPr/>
    </dgm:pt>
    <dgm:pt modelId="{87BF8222-3E6C-4C8C-BDA0-1992BC45C7F6}" type="pres">
      <dgm:prSet presAssocID="{02E58EBF-6D6E-4998-8B2A-9FEC3D5A79C9}" presName="bentUpArrow1" presStyleLbl="alignImgPlace1" presStyleIdx="1" presStyleCnt="2"/>
      <dgm:spPr/>
    </dgm:pt>
    <dgm:pt modelId="{8797AC7B-5FDF-4E90-BB55-13E9107D7036}" type="pres">
      <dgm:prSet presAssocID="{02E58EBF-6D6E-4998-8B2A-9FEC3D5A79C9}" presName="ParentText" presStyleLbl="node1" presStyleIdx="1" presStyleCnt="3">
        <dgm:presLayoutVars>
          <dgm:chMax val="1"/>
          <dgm:chPref val="1"/>
          <dgm:bulletEnabled val="1"/>
        </dgm:presLayoutVars>
      </dgm:prSet>
      <dgm:spPr/>
    </dgm:pt>
    <dgm:pt modelId="{223AF48D-63D9-4311-AF2F-B9F2EFE34DDC}" type="pres">
      <dgm:prSet presAssocID="{02E58EBF-6D6E-4998-8B2A-9FEC3D5A79C9}" presName="ChildText" presStyleLbl="revTx" presStyleIdx="1" presStyleCnt="3">
        <dgm:presLayoutVars>
          <dgm:chMax val="0"/>
          <dgm:chPref val="0"/>
          <dgm:bulletEnabled val="1"/>
        </dgm:presLayoutVars>
      </dgm:prSet>
      <dgm:spPr/>
    </dgm:pt>
    <dgm:pt modelId="{DA390C84-D8E3-4FF9-ADC5-712542F09B77}" type="pres">
      <dgm:prSet presAssocID="{975E7CC2-678D-4C5B-9E7F-71E912EF2A3C}" presName="sibTrans" presStyleCnt="0"/>
      <dgm:spPr/>
    </dgm:pt>
    <dgm:pt modelId="{6A55D4E8-2666-45AE-A0CC-CA672858F10C}" type="pres">
      <dgm:prSet presAssocID="{E5BCAEF8-5EA9-460E-95E0-9827E2E354E8}" presName="composite" presStyleCnt="0"/>
      <dgm:spPr/>
    </dgm:pt>
    <dgm:pt modelId="{D6B6B1DA-53CE-4A45-A743-88431DC58506}" type="pres">
      <dgm:prSet presAssocID="{E5BCAEF8-5EA9-460E-95E0-9827E2E354E8}" presName="ParentText" presStyleLbl="node1" presStyleIdx="2" presStyleCnt="3">
        <dgm:presLayoutVars>
          <dgm:chMax val="1"/>
          <dgm:chPref val="1"/>
          <dgm:bulletEnabled val="1"/>
        </dgm:presLayoutVars>
      </dgm:prSet>
      <dgm:spPr/>
    </dgm:pt>
    <dgm:pt modelId="{4A0D8360-898E-4C0B-A5A8-11D31BBB2DC6}" type="pres">
      <dgm:prSet presAssocID="{E5BCAEF8-5EA9-460E-95E0-9827E2E354E8}" presName="FinalChildText" presStyleLbl="revTx" presStyleIdx="2" presStyleCnt="3">
        <dgm:presLayoutVars>
          <dgm:chMax val="0"/>
          <dgm:chPref val="0"/>
          <dgm:bulletEnabled val="1"/>
        </dgm:presLayoutVars>
      </dgm:prSet>
      <dgm:spPr/>
    </dgm:pt>
  </dgm:ptLst>
  <dgm:cxnLst>
    <dgm:cxn modelId="{C46B8F24-DD53-41B6-817F-543009995150}" type="presOf" srcId="{03893642-3B15-4D92-8204-15FBFB1C56A5}" destId="{41D2EF07-DA52-445D-9615-C04DA83FFDE4}" srcOrd="0" destOrd="0" presId="urn:microsoft.com/office/officeart/2005/8/layout/StepDownProcess"/>
    <dgm:cxn modelId="{38AC9C38-5E01-4CA6-82E1-15A524141237}" srcId="{112AEDEC-8B9B-4265-BE22-9301B16306A4}" destId="{E5BCAEF8-5EA9-460E-95E0-9827E2E354E8}" srcOrd="2" destOrd="0" parTransId="{30D875F4-6E3D-4558-A541-A7206688F768}" sibTransId="{06FDF028-D60C-405C-B285-C0D17091BE14}"/>
    <dgm:cxn modelId="{8B16AA63-AEAE-4AE6-BD33-BE42E4E1D175}" type="presOf" srcId="{C966FE6A-677F-4EE9-8FAB-529C95B7E919}" destId="{8AD3B97A-A4EF-4858-98C4-700E3D7D56FC}" srcOrd="0" destOrd="0" presId="urn:microsoft.com/office/officeart/2005/8/layout/StepDownProcess"/>
    <dgm:cxn modelId="{79F23545-C5F7-44F1-B60D-FA211F6605CB}" type="presOf" srcId="{9D00F2D7-25A8-4889-BFCE-0F9573AA439B}" destId="{4A0D8360-898E-4C0B-A5A8-11D31BBB2DC6}" srcOrd="0" destOrd="0" presId="urn:microsoft.com/office/officeart/2005/8/layout/StepDownProcess"/>
    <dgm:cxn modelId="{08EC2050-0DA9-461A-927B-0E1AF592890C}" type="presOf" srcId="{D02D1762-BF83-484F-B4FB-D940658B3BC5}" destId="{223AF48D-63D9-4311-AF2F-B9F2EFE34DDC}" srcOrd="0" destOrd="0" presId="urn:microsoft.com/office/officeart/2005/8/layout/StepDownProcess"/>
    <dgm:cxn modelId="{7D69B550-EA91-4768-895C-F87EEDC83AFB}" srcId="{C966FE6A-677F-4EE9-8FAB-529C95B7E919}" destId="{03893642-3B15-4D92-8204-15FBFB1C56A5}" srcOrd="0" destOrd="0" parTransId="{8FAFE404-3A34-419F-B10F-78118CBEF4E9}" sibTransId="{3601C8CD-286C-44ED-9D58-E8BD06F47188}"/>
    <dgm:cxn modelId="{4D376881-11DD-4725-A7EF-3AD4C322A939}" srcId="{112AEDEC-8B9B-4265-BE22-9301B16306A4}" destId="{02E58EBF-6D6E-4998-8B2A-9FEC3D5A79C9}" srcOrd="1" destOrd="0" parTransId="{93CBCA77-1B59-4EA9-AD67-F19C50B79F4C}" sibTransId="{975E7CC2-678D-4C5B-9E7F-71E912EF2A3C}"/>
    <dgm:cxn modelId="{201235A6-35BF-4B35-B905-AEE6FEF25EBE}" type="presOf" srcId="{E5BCAEF8-5EA9-460E-95E0-9827E2E354E8}" destId="{D6B6B1DA-53CE-4A45-A743-88431DC58506}" srcOrd="0" destOrd="0" presId="urn:microsoft.com/office/officeart/2005/8/layout/StepDownProcess"/>
    <dgm:cxn modelId="{3089F4C2-90F1-4710-805A-C06129354778}" srcId="{E5BCAEF8-5EA9-460E-95E0-9827E2E354E8}" destId="{9D00F2D7-25A8-4889-BFCE-0F9573AA439B}" srcOrd="0" destOrd="0" parTransId="{1A654B98-E49E-4A64-AED1-C1082003DB7F}" sibTransId="{65600A38-8B2F-4C7C-A6CC-3C18767DC734}"/>
    <dgm:cxn modelId="{F658C8D4-01B1-4A89-A756-CF33644B436F}" type="presOf" srcId="{02E58EBF-6D6E-4998-8B2A-9FEC3D5A79C9}" destId="{8797AC7B-5FDF-4E90-BB55-13E9107D7036}" srcOrd="0" destOrd="0" presId="urn:microsoft.com/office/officeart/2005/8/layout/StepDownProcess"/>
    <dgm:cxn modelId="{B171E7E3-24FD-422F-B247-6E87B1163EEF}" srcId="{112AEDEC-8B9B-4265-BE22-9301B16306A4}" destId="{C966FE6A-677F-4EE9-8FAB-529C95B7E919}" srcOrd="0" destOrd="0" parTransId="{04473F13-D625-450F-BF98-26497F4E45B8}" sibTransId="{4F92CD9D-BF0D-4881-ACBC-6B80288F5B32}"/>
    <dgm:cxn modelId="{C8180DEE-B72D-4376-868D-550E6D73E700}" type="presOf" srcId="{112AEDEC-8B9B-4265-BE22-9301B16306A4}" destId="{819D2F41-E3C9-48C7-9198-7448737AF621}" srcOrd="0" destOrd="0" presId="urn:microsoft.com/office/officeart/2005/8/layout/StepDownProcess"/>
    <dgm:cxn modelId="{7EDB88F4-11BE-4F0E-917E-8670E3A8DA13}" srcId="{02E58EBF-6D6E-4998-8B2A-9FEC3D5A79C9}" destId="{D02D1762-BF83-484F-B4FB-D940658B3BC5}" srcOrd="0" destOrd="0" parTransId="{B4C886AC-8E80-42E2-BBC6-E6E1FB34B832}" sibTransId="{A88DC821-4C50-428C-8DDF-B06F790C5B05}"/>
    <dgm:cxn modelId="{C2E9E743-C6E4-42A5-B04B-9B9CD2820BF8}" type="presParOf" srcId="{819D2F41-E3C9-48C7-9198-7448737AF621}" destId="{637D32D2-E073-47E1-BDDD-5739888FDA21}" srcOrd="0" destOrd="0" presId="urn:microsoft.com/office/officeart/2005/8/layout/StepDownProcess"/>
    <dgm:cxn modelId="{0420B545-32E9-41FE-82FC-75FBA122F0D6}" type="presParOf" srcId="{637D32D2-E073-47E1-BDDD-5739888FDA21}" destId="{A33E3470-5538-4B3F-8FC1-78E5A6E3A510}" srcOrd="0" destOrd="0" presId="urn:microsoft.com/office/officeart/2005/8/layout/StepDownProcess"/>
    <dgm:cxn modelId="{6248DC2F-1A90-4F5D-ABEF-F12A357262CF}" type="presParOf" srcId="{637D32D2-E073-47E1-BDDD-5739888FDA21}" destId="{8AD3B97A-A4EF-4858-98C4-700E3D7D56FC}" srcOrd="1" destOrd="0" presId="urn:microsoft.com/office/officeart/2005/8/layout/StepDownProcess"/>
    <dgm:cxn modelId="{3A815140-7398-4176-9E0D-2EF2EECC5B1F}" type="presParOf" srcId="{637D32D2-E073-47E1-BDDD-5739888FDA21}" destId="{41D2EF07-DA52-445D-9615-C04DA83FFDE4}" srcOrd="2" destOrd="0" presId="urn:microsoft.com/office/officeart/2005/8/layout/StepDownProcess"/>
    <dgm:cxn modelId="{E1585ABC-C52A-402F-9D3A-22B918EC6108}" type="presParOf" srcId="{819D2F41-E3C9-48C7-9198-7448737AF621}" destId="{D724C109-9CBB-4652-B576-8DE5AA58B927}" srcOrd="1" destOrd="0" presId="urn:microsoft.com/office/officeart/2005/8/layout/StepDownProcess"/>
    <dgm:cxn modelId="{BE6CEA0C-793F-404D-884B-31D67322DA14}" type="presParOf" srcId="{819D2F41-E3C9-48C7-9198-7448737AF621}" destId="{83E034D8-94D5-48DD-BDE5-E5DB89CAA7B1}" srcOrd="2" destOrd="0" presId="urn:microsoft.com/office/officeart/2005/8/layout/StepDownProcess"/>
    <dgm:cxn modelId="{49FB4B4D-B6A0-4B34-8264-D44F2FE55640}" type="presParOf" srcId="{83E034D8-94D5-48DD-BDE5-E5DB89CAA7B1}" destId="{87BF8222-3E6C-4C8C-BDA0-1992BC45C7F6}" srcOrd="0" destOrd="0" presId="urn:microsoft.com/office/officeart/2005/8/layout/StepDownProcess"/>
    <dgm:cxn modelId="{F6C42602-194B-4819-A719-B41E3580469F}" type="presParOf" srcId="{83E034D8-94D5-48DD-BDE5-E5DB89CAA7B1}" destId="{8797AC7B-5FDF-4E90-BB55-13E9107D7036}" srcOrd="1" destOrd="0" presId="urn:microsoft.com/office/officeart/2005/8/layout/StepDownProcess"/>
    <dgm:cxn modelId="{C8610E02-A3C5-426A-B52D-82F41623F9C3}" type="presParOf" srcId="{83E034D8-94D5-48DD-BDE5-E5DB89CAA7B1}" destId="{223AF48D-63D9-4311-AF2F-B9F2EFE34DDC}" srcOrd="2" destOrd="0" presId="urn:microsoft.com/office/officeart/2005/8/layout/StepDownProcess"/>
    <dgm:cxn modelId="{3553F34F-7251-4C02-8C3C-C8747941B7CF}" type="presParOf" srcId="{819D2F41-E3C9-48C7-9198-7448737AF621}" destId="{DA390C84-D8E3-4FF9-ADC5-712542F09B77}" srcOrd="3" destOrd="0" presId="urn:microsoft.com/office/officeart/2005/8/layout/StepDownProcess"/>
    <dgm:cxn modelId="{81E9B026-D0A7-4978-929D-86FBFF76B810}" type="presParOf" srcId="{819D2F41-E3C9-48C7-9198-7448737AF621}" destId="{6A55D4E8-2666-45AE-A0CC-CA672858F10C}" srcOrd="4" destOrd="0" presId="urn:microsoft.com/office/officeart/2005/8/layout/StepDownProcess"/>
    <dgm:cxn modelId="{07B107E2-52BD-4EEF-8028-FB40D3E7133A}" type="presParOf" srcId="{6A55D4E8-2666-45AE-A0CC-CA672858F10C}" destId="{D6B6B1DA-53CE-4A45-A743-88431DC58506}" srcOrd="0" destOrd="0" presId="urn:microsoft.com/office/officeart/2005/8/layout/StepDownProcess"/>
    <dgm:cxn modelId="{1CDB45FA-7E68-4BA8-80AD-4466D81562F8}" type="presParOf" srcId="{6A55D4E8-2666-45AE-A0CC-CA672858F10C}" destId="{4A0D8360-898E-4C0B-A5A8-11D31BBB2DC6}"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05F07C-594F-4DC7-AC4B-A6143D2C8262}"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F641B141-A029-4F5D-B26E-8E2FF60814E2}">
      <dgm:prSet/>
      <dgm:spPr/>
      <dgm:t>
        <a:bodyPr/>
        <a:lstStyle/>
        <a:p>
          <a:r>
            <a:rPr lang="en-US"/>
            <a:t>Tendency to a hyper-logical, scientific type of conversation</a:t>
          </a:r>
        </a:p>
      </dgm:t>
    </dgm:pt>
    <dgm:pt modelId="{D001AA11-B3A3-4592-99C7-97556F5D8163}" type="parTrans" cxnId="{722CB00A-06CA-4A12-AE90-FE22379840A5}">
      <dgm:prSet/>
      <dgm:spPr/>
      <dgm:t>
        <a:bodyPr/>
        <a:lstStyle/>
        <a:p>
          <a:endParaRPr lang="en-US"/>
        </a:p>
      </dgm:t>
    </dgm:pt>
    <dgm:pt modelId="{FEB5B913-5801-4131-8346-4493946D9A3D}" type="sibTrans" cxnId="{722CB00A-06CA-4A12-AE90-FE22379840A5}">
      <dgm:prSet/>
      <dgm:spPr/>
      <dgm:t>
        <a:bodyPr/>
        <a:lstStyle/>
        <a:p>
          <a:endParaRPr lang="en-US"/>
        </a:p>
      </dgm:t>
    </dgm:pt>
    <dgm:pt modelId="{692D3290-3E83-49BF-9B4B-5760908E0C17}">
      <dgm:prSet/>
      <dgm:spPr/>
      <dgm:t>
        <a:bodyPr/>
        <a:lstStyle/>
        <a:p>
          <a:r>
            <a:rPr lang="en-US"/>
            <a:t>Short, to the point, and with minimal post development</a:t>
          </a:r>
        </a:p>
      </dgm:t>
    </dgm:pt>
    <dgm:pt modelId="{08C5A5FF-BE48-4D7D-92B7-CEB76DADCE58}" type="parTrans" cxnId="{A641226D-EA29-487F-B9D9-084541DA7F55}">
      <dgm:prSet/>
      <dgm:spPr/>
      <dgm:t>
        <a:bodyPr/>
        <a:lstStyle/>
        <a:p>
          <a:endParaRPr lang="en-US"/>
        </a:p>
      </dgm:t>
    </dgm:pt>
    <dgm:pt modelId="{A1ED50A4-C2D8-4D68-B373-E535CA59A77E}" type="sibTrans" cxnId="{A641226D-EA29-487F-B9D9-084541DA7F55}">
      <dgm:prSet/>
      <dgm:spPr/>
      <dgm:t>
        <a:bodyPr/>
        <a:lstStyle/>
        <a:p>
          <a:endParaRPr lang="en-US"/>
        </a:p>
      </dgm:t>
    </dgm:pt>
    <dgm:pt modelId="{6B6E42A1-4C9C-469B-BF7A-DA6B0B668F68}">
      <dgm:prSet/>
      <dgm:spPr/>
      <dgm:t>
        <a:bodyPr/>
        <a:lstStyle/>
        <a:p>
          <a:r>
            <a:rPr lang="en-US"/>
            <a:t>Address the role of emotions in developing healthy attachments for the family</a:t>
          </a:r>
        </a:p>
      </dgm:t>
    </dgm:pt>
    <dgm:pt modelId="{97577FD6-2AB1-41FB-B044-AA3CF757C4E6}" type="parTrans" cxnId="{B67E02E7-7B52-487B-BC38-59520015ED05}">
      <dgm:prSet/>
      <dgm:spPr/>
      <dgm:t>
        <a:bodyPr/>
        <a:lstStyle/>
        <a:p>
          <a:endParaRPr lang="en-US"/>
        </a:p>
      </dgm:t>
    </dgm:pt>
    <dgm:pt modelId="{C93F5A55-18E3-48FD-B6ED-19CD54BB270A}" type="sibTrans" cxnId="{B67E02E7-7B52-487B-BC38-59520015ED05}">
      <dgm:prSet/>
      <dgm:spPr/>
      <dgm:t>
        <a:bodyPr/>
        <a:lstStyle/>
        <a:p>
          <a:endParaRPr lang="en-US"/>
        </a:p>
      </dgm:t>
    </dgm:pt>
    <dgm:pt modelId="{30ED5AAC-3342-4919-A478-DA8EC27BE395}">
      <dgm:prSet/>
      <dgm:spPr/>
      <dgm:t>
        <a:bodyPr/>
        <a:lstStyle/>
        <a:p>
          <a:r>
            <a:rPr lang="en-US"/>
            <a:t>After some time of attachment work, you potentially will see a change in the attachment style.</a:t>
          </a:r>
        </a:p>
      </dgm:t>
    </dgm:pt>
    <dgm:pt modelId="{B56E13F2-9132-44DE-9DCB-0FDAD9441A6F}" type="parTrans" cxnId="{9463F176-2D13-45E7-93CA-2BC4DC488E3E}">
      <dgm:prSet/>
      <dgm:spPr/>
      <dgm:t>
        <a:bodyPr/>
        <a:lstStyle/>
        <a:p>
          <a:endParaRPr lang="en-US"/>
        </a:p>
      </dgm:t>
    </dgm:pt>
    <dgm:pt modelId="{53DAE7FF-7D11-4C8E-B520-790924866A25}" type="sibTrans" cxnId="{9463F176-2D13-45E7-93CA-2BC4DC488E3E}">
      <dgm:prSet/>
      <dgm:spPr/>
      <dgm:t>
        <a:bodyPr/>
        <a:lstStyle/>
        <a:p>
          <a:endParaRPr lang="en-US"/>
        </a:p>
      </dgm:t>
    </dgm:pt>
    <dgm:pt modelId="{8A953A7A-2F3D-4E23-832B-DACA0E80662B}" type="pres">
      <dgm:prSet presAssocID="{AB05F07C-594F-4DC7-AC4B-A6143D2C8262}" presName="outerComposite" presStyleCnt="0">
        <dgm:presLayoutVars>
          <dgm:chMax val="5"/>
          <dgm:dir/>
          <dgm:resizeHandles val="exact"/>
        </dgm:presLayoutVars>
      </dgm:prSet>
      <dgm:spPr/>
    </dgm:pt>
    <dgm:pt modelId="{EDF592B9-476F-417E-BFFB-1626AE7CCA39}" type="pres">
      <dgm:prSet presAssocID="{AB05F07C-594F-4DC7-AC4B-A6143D2C8262}" presName="dummyMaxCanvas" presStyleCnt="0">
        <dgm:presLayoutVars/>
      </dgm:prSet>
      <dgm:spPr/>
    </dgm:pt>
    <dgm:pt modelId="{63AC955A-B556-44BF-9EFB-5418C8358AF7}" type="pres">
      <dgm:prSet presAssocID="{AB05F07C-594F-4DC7-AC4B-A6143D2C8262}" presName="FourNodes_1" presStyleLbl="node1" presStyleIdx="0" presStyleCnt="4">
        <dgm:presLayoutVars>
          <dgm:bulletEnabled val="1"/>
        </dgm:presLayoutVars>
      </dgm:prSet>
      <dgm:spPr/>
    </dgm:pt>
    <dgm:pt modelId="{338809BC-44C8-4BD4-AE68-76192462E6CD}" type="pres">
      <dgm:prSet presAssocID="{AB05F07C-594F-4DC7-AC4B-A6143D2C8262}" presName="FourNodes_2" presStyleLbl="node1" presStyleIdx="1" presStyleCnt="4">
        <dgm:presLayoutVars>
          <dgm:bulletEnabled val="1"/>
        </dgm:presLayoutVars>
      </dgm:prSet>
      <dgm:spPr/>
    </dgm:pt>
    <dgm:pt modelId="{C0A1A095-ACAC-404D-B28E-26CB418248F3}" type="pres">
      <dgm:prSet presAssocID="{AB05F07C-594F-4DC7-AC4B-A6143D2C8262}" presName="FourNodes_3" presStyleLbl="node1" presStyleIdx="2" presStyleCnt="4">
        <dgm:presLayoutVars>
          <dgm:bulletEnabled val="1"/>
        </dgm:presLayoutVars>
      </dgm:prSet>
      <dgm:spPr/>
    </dgm:pt>
    <dgm:pt modelId="{9F01AB2C-892E-41FD-A9BD-2706A46D507E}" type="pres">
      <dgm:prSet presAssocID="{AB05F07C-594F-4DC7-AC4B-A6143D2C8262}" presName="FourNodes_4" presStyleLbl="node1" presStyleIdx="3" presStyleCnt="4">
        <dgm:presLayoutVars>
          <dgm:bulletEnabled val="1"/>
        </dgm:presLayoutVars>
      </dgm:prSet>
      <dgm:spPr/>
    </dgm:pt>
    <dgm:pt modelId="{6DE3282A-90B7-49B6-AED5-5F376BAF710B}" type="pres">
      <dgm:prSet presAssocID="{AB05F07C-594F-4DC7-AC4B-A6143D2C8262}" presName="FourConn_1-2" presStyleLbl="fgAccFollowNode1" presStyleIdx="0" presStyleCnt="3">
        <dgm:presLayoutVars>
          <dgm:bulletEnabled val="1"/>
        </dgm:presLayoutVars>
      </dgm:prSet>
      <dgm:spPr/>
    </dgm:pt>
    <dgm:pt modelId="{BB5C8EF3-84AA-46AB-AA2E-264CD9C9B438}" type="pres">
      <dgm:prSet presAssocID="{AB05F07C-594F-4DC7-AC4B-A6143D2C8262}" presName="FourConn_2-3" presStyleLbl="fgAccFollowNode1" presStyleIdx="1" presStyleCnt="3">
        <dgm:presLayoutVars>
          <dgm:bulletEnabled val="1"/>
        </dgm:presLayoutVars>
      </dgm:prSet>
      <dgm:spPr/>
    </dgm:pt>
    <dgm:pt modelId="{19B9651D-FFF0-4C00-86B9-24A63490315A}" type="pres">
      <dgm:prSet presAssocID="{AB05F07C-594F-4DC7-AC4B-A6143D2C8262}" presName="FourConn_3-4" presStyleLbl="fgAccFollowNode1" presStyleIdx="2" presStyleCnt="3">
        <dgm:presLayoutVars>
          <dgm:bulletEnabled val="1"/>
        </dgm:presLayoutVars>
      </dgm:prSet>
      <dgm:spPr/>
    </dgm:pt>
    <dgm:pt modelId="{672055B8-13EE-4C83-A00D-6208D7CFD298}" type="pres">
      <dgm:prSet presAssocID="{AB05F07C-594F-4DC7-AC4B-A6143D2C8262}" presName="FourNodes_1_text" presStyleLbl="node1" presStyleIdx="3" presStyleCnt="4">
        <dgm:presLayoutVars>
          <dgm:bulletEnabled val="1"/>
        </dgm:presLayoutVars>
      </dgm:prSet>
      <dgm:spPr/>
    </dgm:pt>
    <dgm:pt modelId="{2F567A73-26B8-49F2-A7F0-E47625B0BF66}" type="pres">
      <dgm:prSet presAssocID="{AB05F07C-594F-4DC7-AC4B-A6143D2C8262}" presName="FourNodes_2_text" presStyleLbl="node1" presStyleIdx="3" presStyleCnt="4">
        <dgm:presLayoutVars>
          <dgm:bulletEnabled val="1"/>
        </dgm:presLayoutVars>
      </dgm:prSet>
      <dgm:spPr/>
    </dgm:pt>
    <dgm:pt modelId="{1A0DC176-392D-4FBF-B90C-2A43F46B41E8}" type="pres">
      <dgm:prSet presAssocID="{AB05F07C-594F-4DC7-AC4B-A6143D2C8262}" presName="FourNodes_3_text" presStyleLbl="node1" presStyleIdx="3" presStyleCnt="4">
        <dgm:presLayoutVars>
          <dgm:bulletEnabled val="1"/>
        </dgm:presLayoutVars>
      </dgm:prSet>
      <dgm:spPr/>
    </dgm:pt>
    <dgm:pt modelId="{3623B268-D5B1-48D5-A868-06CB80D493B0}" type="pres">
      <dgm:prSet presAssocID="{AB05F07C-594F-4DC7-AC4B-A6143D2C8262}" presName="FourNodes_4_text" presStyleLbl="node1" presStyleIdx="3" presStyleCnt="4">
        <dgm:presLayoutVars>
          <dgm:bulletEnabled val="1"/>
        </dgm:presLayoutVars>
      </dgm:prSet>
      <dgm:spPr/>
    </dgm:pt>
  </dgm:ptLst>
  <dgm:cxnLst>
    <dgm:cxn modelId="{722CB00A-06CA-4A12-AE90-FE22379840A5}" srcId="{AB05F07C-594F-4DC7-AC4B-A6143D2C8262}" destId="{F641B141-A029-4F5D-B26E-8E2FF60814E2}" srcOrd="0" destOrd="0" parTransId="{D001AA11-B3A3-4592-99C7-97556F5D8163}" sibTransId="{FEB5B913-5801-4131-8346-4493946D9A3D}"/>
    <dgm:cxn modelId="{C6DA0726-FD5D-4D17-A338-F17FDBE67638}" type="presOf" srcId="{C93F5A55-18E3-48FD-B6ED-19CD54BB270A}" destId="{19B9651D-FFF0-4C00-86B9-24A63490315A}" srcOrd="0" destOrd="0" presId="urn:microsoft.com/office/officeart/2005/8/layout/vProcess5"/>
    <dgm:cxn modelId="{57917327-AD65-4B49-A104-8250A7CB6CA8}" type="presOf" srcId="{692D3290-3E83-49BF-9B4B-5760908E0C17}" destId="{338809BC-44C8-4BD4-AE68-76192462E6CD}" srcOrd="0" destOrd="0" presId="urn:microsoft.com/office/officeart/2005/8/layout/vProcess5"/>
    <dgm:cxn modelId="{1A872739-F916-49D6-8184-E01EF74D9131}" type="presOf" srcId="{6B6E42A1-4C9C-469B-BF7A-DA6B0B668F68}" destId="{1A0DC176-392D-4FBF-B90C-2A43F46B41E8}" srcOrd="1" destOrd="0" presId="urn:microsoft.com/office/officeart/2005/8/layout/vProcess5"/>
    <dgm:cxn modelId="{79085641-0804-4656-B2BF-4449AD5B6247}" type="presOf" srcId="{AB05F07C-594F-4DC7-AC4B-A6143D2C8262}" destId="{8A953A7A-2F3D-4E23-832B-DACA0E80662B}" srcOrd="0" destOrd="0" presId="urn:microsoft.com/office/officeart/2005/8/layout/vProcess5"/>
    <dgm:cxn modelId="{73736D42-413C-47CC-BD9C-ED61E45BB88E}" type="presOf" srcId="{6B6E42A1-4C9C-469B-BF7A-DA6B0B668F68}" destId="{C0A1A095-ACAC-404D-B28E-26CB418248F3}" srcOrd="0" destOrd="0" presId="urn:microsoft.com/office/officeart/2005/8/layout/vProcess5"/>
    <dgm:cxn modelId="{BE686F4A-6303-472C-BA71-CE5A63017521}" type="presOf" srcId="{692D3290-3E83-49BF-9B4B-5760908E0C17}" destId="{2F567A73-26B8-49F2-A7F0-E47625B0BF66}" srcOrd="1" destOrd="0" presId="urn:microsoft.com/office/officeart/2005/8/layout/vProcess5"/>
    <dgm:cxn modelId="{FEF42E4C-8107-4635-95D4-AE5B3ED46F9A}" type="presOf" srcId="{F641B141-A029-4F5D-B26E-8E2FF60814E2}" destId="{63AC955A-B556-44BF-9EFB-5418C8358AF7}" srcOrd="0" destOrd="0" presId="urn:microsoft.com/office/officeart/2005/8/layout/vProcess5"/>
    <dgm:cxn modelId="{A641226D-EA29-487F-B9D9-084541DA7F55}" srcId="{AB05F07C-594F-4DC7-AC4B-A6143D2C8262}" destId="{692D3290-3E83-49BF-9B4B-5760908E0C17}" srcOrd="1" destOrd="0" parTransId="{08C5A5FF-BE48-4D7D-92B7-CEB76DADCE58}" sibTransId="{A1ED50A4-C2D8-4D68-B373-E535CA59A77E}"/>
    <dgm:cxn modelId="{9463F176-2D13-45E7-93CA-2BC4DC488E3E}" srcId="{AB05F07C-594F-4DC7-AC4B-A6143D2C8262}" destId="{30ED5AAC-3342-4919-A478-DA8EC27BE395}" srcOrd="3" destOrd="0" parTransId="{B56E13F2-9132-44DE-9DCB-0FDAD9441A6F}" sibTransId="{53DAE7FF-7D11-4C8E-B520-790924866A25}"/>
    <dgm:cxn modelId="{5D994582-BBF4-4205-968F-DD123C2484D1}" type="presOf" srcId="{30ED5AAC-3342-4919-A478-DA8EC27BE395}" destId="{9F01AB2C-892E-41FD-A9BD-2706A46D507E}" srcOrd="0" destOrd="0" presId="urn:microsoft.com/office/officeart/2005/8/layout/vProcess5"/>
    <dgm:cxn modelId="{B2B58182-26F9-4CF1-B471-919582A18ACB}" type="presOf" srcId="{FEB5B913-5801-4131-8346-4493946D9A3D}" destId="{6DE3282A-90B7-49B6-AED5-5F376BAF710B}" srcOrd="0" destOrd="0" presId="urn:microsoft.com/office/officeart/2005/8/layout/vProcess5"/>
    <dgm:cxn modelId="{63322286-B549-4DD3-AB7D-4FA4491DABA2}" type="presOf" srcId="{A1ED50A4-C2D8-4D68-B373-E535CA59A77E}" destId="{BB5C8EF3-84AA-46AB-AA2E-264CD9C9B438}" srcOrd="0" destOrd="0" presId="urn:microsoft.com/office/officeart/2005/8/layout/vProcess5"/>
    <dgm:cxn modelId="{34745189-13D3-4934-A447-44E4E63A30A3}" type="presOf" srcId="{30ED5AAC-3342-4919-A478-DA8EC27BE395}" destId="{3623B268-D5B1-48D5-A868-06CB80D493B0}" srcOrd="1" destOrd="0" presId="urn:microsoft.com/office/officeart/2005/8/layout/vProcess5"/>
    <dgm:cxn modelId="{B67E02E7-7B52-487B-BC38-59520015ED05}" srcId="{AB05F07C-594F-4DC7-AC4B-A6143D2C8262}" destId="{6B6E42A1-4C9C-469B-BF7A-DA6B0B668F68}" srcOrd="2" destOrd="0" parTransId="{97577FD6-2AB1-41FB-B044-AA3CF757C4E6}" sibTransId="{C93F5A55-18E3-48FD-B6ED-19CD54BB270A}"/>
    <dgm:cxn modelId="{7F5458E8-ADAB-43CC-AD1D-FA8A10826177}" type="presOf" srcId="{F641B141-A029-4F5D-B26E-8E2FF60814E2}" destId="{672055B8-13EE-4C83-A00D-6208D7CFD298}" srcOrd="1" destOrd="0" presId="urn:microsoft.com/office/officeart/2005/8/layout/vProcess5"/>
    <dgm:cxn modelId="{B9F5AD15-4BFF-47DC-B12E-A902E8600FC8}" type="presParOf" srcId="{8A953A7A-2F3D-4E23-832B-DACA0E80662B}" destId="{EDF592B9-476F-417E-BFFB-1626AE7CCA39}" srcOrd="0" destOrd="0" presId="urn:microsoft.com/office/officeart/2005/8/layout/vProcess5"/>
    <dgm:cxn modelId="{1A785212-C2FB-4D9B-B2C6-6CE6273209B9}" type="presParOf" srcId="{8A953A7A-2F3D-4E23-832B-DACA0E80662B}" destId="{63AC955A-B556-44BF-9EFB-5418C8358AF7}" srcOrd="1" destOrd="0" presId="urn:microsoft.com/office/officeart/2005/8/layout/vProcess5"/>
    <dgm:cxn modelId="{FFF23CA2-12FD-47AC-AEC6-F4E86A7AEB0B}" type="presParOf" srcId="{8A953A7A-2F3D-4E23-832B-DACA0E80662B}" destId="{338809BC-44C8-4BD4-AE68-76192462E6CD}" srcOrd="2" destOrd="0" presId="urn:microsoft.com/office/officeart/2005/8/layout/vProcess5"/>
    <dgm:cxn modelId="{733D2424-F88B-451C-8954-309074B763B2}" type="presParOf" srcId="{8A953A7A-2F3D-4E23-832B-DACA0E80662B}" destId="{C0A1A095-ACAC-404D-B28E-26CB418248F3}" srcOrd="3" destOrd="0" presId="urn:microsoft.com/office/officeart/2005/8/layout/vProcess5"/>
    <dgm:cxn modelId="{91F7A634-C07B-443E-A5AD-AA596CE55652}" type="presParOf" srcId="{8A953A7A-2F3D-4E23-832B-DACA0E80662B}" destId="{9F01AB2C-892E-41FD-A9BD-2706A46D507E}" srcOrd="4" destOrd="0" presId="urn:microsoft.com/office/officeart/2005/8/layout/vProcess5"/>
    <dgm:cxn modelId="{2C3D02AB-227D-4AEB-9D71-184B2E6969C0}" type="presParOf" srcId="{8A953A7A-2F3D-4E23-832B-DACA0E80662B}" destId="{6DE3282A-90B7-49B6-AED5-5F376BAF710B}" srcOrd="5" destOrd="0" presId="urn:microsoft.com/office/officeart/2005/8/layout/vProcess5"/>
    <dgm:cxn modelId="{42015B3E-6E17-4921-BC61-95A6DC2F50F0}" type="presParOf" srcId="{8A953A7A-2F3D-4E23-832B-DACA0E80662B}" destId="{BB5C8EF3-84AA-46AB-AA2E-264CD9C9B438}" srcOrd="6" destOrd="0" presId="urn:microsoft.com/office/officeart/2005/8/layout/vProcess5"/>
    <dgm:cxn modelId="{ABBA6EB4-245F-4726-8CA4-B65A69100566}" type="presParOf" srcId="{8A953A7A-2F3D-4E23-832B-DACA0E80662B}" destId="{19B9651D-FFF0-4C00-86B9-24A63490315A}" srcOrd="7" destOrd="0" presId="urn:microsoft.com/office/officeart/2005/8/layout/vProcess5"/>
    <dgm:cxn modelId="{4FEE4D59-95E4-48FA-B22E-5C20D2970695}" type="presParOf" srcId="{8A953A7A-2F3D-4E23-832B-DACA0E80662B}" destId="{672055B8-13EE-4C83-A00D-6208D7CFD298}" srcOrd="8" destOrd="0" presId="urn:microsoft.com/office/officeart/2005/8/layout/vProcess5"/>
    <dgm:cxn modelId="{03819183-065F-4CF5-ABA8-489867A8C6CA}" type="presParOf" srcId="{8A953A7A-2F3D-4E23-832B-DACA0E80662B}" destId="{2F567A73-26B8-49F2-A7F0-E47625B0BF66}" srcOrd="9" destOrd="0" presId="urn:microsoft.com/office/officeart/2005/8/layout/vProcess5"/>
    <dgm:cxn modelId="{06C9EADA-9DDA-47A4-BD3B-835F7B41920F}" type="presParOf" srcId="{8A953A7A-2F3D-4E23-832B-DACA0E80662B}" destId="{1A0DC176-392D-4FBF-B90C-2A43F46B41E8}" srcOrd="10" destOrd="0" presId="urn:microsoft.com/office/officeart/2005/8/layout/vProcess5"/>
    <dgm:cxn modelId="{24E0B77E-CB64-49B7-B7C9-A19D72EC8A22}" type="presParOf" srcId="{8A953A7A-2F3D-4E23-832B-DACA0E80662B}" destId="{3623B268-D5B1-48D5-A868-06CB80D493B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5E084-31E5-4B0A-BBB5-8B217362E83E}">
      <dsp:nvSpPr>
        <dsp:cNvPr id="0" name=""/>
        <dsp:cNvSpPr/>
      </dsp:nvSpPr>
      <dsp:spPr>
        <a:xfrm>
          <a:off x="0"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D4836E-9A4D-42FF-ADD5-BFC0786D87A2}">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Tradition</a:t>
          </a:r>
        </a:p>
      </dsp:txBody>
      <dsp:txXfrm>
        <a:off x="398656" y="1088253"/>
        <a:ext cx="2959127" cy="1837317"/>
      </dsp:txXfrm>
    </dsp:sp>
    <dsp:sp modelId="{C71A79FE-8989-4ADE-88E8-03DB73E367FC}">
      <dsp:nvSpPr>
        <dsp:cNvPr id="0" name=""/>
        <dsp:cNvSpPr/>
      </dsp:nvSpPr>
      <dsp:spPr>
        <a:xfrm>
          <a:off x="3756441"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653D87-C7FE-48A0-B88E-D5FADC34DA11}">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The medical culture</a:t>
          </a:r>
        </a:p>
      </dsp:txBody>
      <dsp:txXfrm>
        <a:off x="4155097" y="1088253"/>
        <a:ext cx="2959127" cy="1837317"/>
      </dsp:txXfrm>
    </dsp:sp>
    <dsp:sp modelId="{3102135A-5C77-4538-8C62-C3030962D928}">
      <dsp:nvSpPr>
        <dsp:cNvPr id="0" name=""/>
        <dsp:cNvSpPr/>
      </dsp:nvSpPr>
      <dsp:spPr>
        <a:xfrm>
          <a:off x="7512882"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2E9CA3-FEE1-4513-ACC5-52B2EA3E5031}">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Doctor parents prone to have doctor children</a:t>
          </a:r>
        </a:p>
      </dsp:txBody>
      <dsp:txXfrm>
        <a:off x="7911539" y="1088253"/>
        <a:ext cx="2959127" cy="1837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7BDB8-3E1F-4D67-BCA8-C8DB5C194887}">
      <dsp:nvSpPr>
        <dsp:cNvPr id="0" name=""/>
        <dsp:cNvSpPr/>
      </dsp:nvSpPr>
      <dsp:spPr>
        <a:xfrm>
          <a:off x="333341" y="2928755"/>
          <a:ext cx="2666733" cy="616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1990</a:t>
          </a:r>
        </a:p>
      </dsp:txBody>
      <dsp:txXfrm>
        <a:off x="333341" y="2928755"/>
        <a:ext cx="2666733" cy="616292"/>
      </dsp:txXfrm>
    </dsp:sp>
    <dsp:sp modelId="{94BB0785-21F1-45C0-8D7B-DC65AA87E8AD}">
      <dsp:nvSpPr>
        <dsp:cNvPr id="0" name=""/>
        <dsp:cNvSpPr/>
      </dsp:nvSpPr>
      <dsp:spPr>
        <a:xfrm>
          <a:off x="0" y="2617881"/>
          <a:ext cx="6666833" cy="21815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F5EB174-F4E4-4F8C-A432-A8CCCB6EF259}">
      <dsp:nvSpPr>
        <dsp:cNvPr id="0" name=""/>
        <dsp:cNvSpPr/>
      </dsp:nvSpPr>
      <dsp:spPr>
        <a:xfrm>
          <a:off x="200004" y="929893"/>
          <a:ext cx="2933406" cy="760821"/>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20 % morer females in 2018 than in 1990</a:t>
          </a:r>
        </a:p>
      </dsp:txBody>
      <dsp:txXfrm>
        <a:off x="200004" y="929893"/>
        <a:ext cx="2933406" cy="760821"/>
      </dsp:txXfrm>
    </dsp:sp>
    <dsp:sp modelId="{5D361A51-D7E2-4F4D-B8F8-6AA27BE57A9D}">
      <dsp:nvSpPr>
        <dsp:cNvPr id="0" name=""/>
        <dsp:cNvSpPr/>
      </dsp:nvSpPr>
      <dsp:spPr>
        <a:xfrm>
          <a:off x="1666708" y="1690715"/>
          <a:ext cx="0" cy="927166"/>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94558BB3-E7D5-47B7-BBCD-13CAB3589175}">
      <dsp:nvSpPr>
        <dsp:cNvPr id="0" name=""/>
        <dsp:cNvSpPr/>
      </dsp:nvSpPr>
      <dsp:spPr>
        <a:xfrm>
          <a:off x="3666758" y="1908871"/>
          <a:ext cx="2666733" cy="616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2017</a:t>
          </a:r>
        </a:p>
      </dsp:txBody>
      <dsp:txXfrm>
        <a:off x="3666758" y="1908871"/>
        <a:ext cx="2666733" cy="616292"/>
      </dsp:txXfrm>
    </dsp:sp>
    <dsp:sp modelId="{C9A13814-8A50-4F56-AD7C-B2776CD57A71}">
      <dsp:nvSpPr>
        <dsp:cNvPr id="0" name=""/>
        <dsp:cNvSpPr/>
      </dsp:nvSpPr>
      <dsp:spPr>
        <a:xfrm>
          <a:off x="3533421" y="3763204"/>
          <a:ext cx="2933406" cy="927251"/>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Since 2017, the number of female medical students is higher than men</a:t>
          </a:r>
        </a:p>
      </dsp:txBody>
      <dsp:txXfrm>
        <a:off x="3533421" y="3763204"/>
        <a:ext cx="2933406" cy="927251"/>
      </dsp:txXfrm>
    </dsp:sp>
    <dsp:sp modelId="{2930AF6E-1DBF-438D-B34F-65ECCF4BE01B}">
      <dsp:nvSpPr>
        <dsp:cNvPr id="0" name=""/>
        <dsp:cNvSpPr/>
      </dsp:nvSpPr>
      <dsp:spPr>
        <a:xfrm>
          <a:off x="5000124" y="2836038"/>
          <a:ext cx="0" cy="927166"/>
        </a:xfrm>
        <a:prstGeom prst="line">
          <a:avLst/>
        </a:prstGeom>
        <a:gradFill rotWithShape="0">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ABE5F221-192C-4086-9EAF-3F1C7FD7F244}">
      <dsp:nvSpPr>
        <dsp:cNvPr id="0" name=""/>
        <dsp:cNvSpPr/>
      </dsp:nvSpPr>
      <dsp:spPr>
        <a:xfrm>
          <a:off x="1598534" y="2658785"/>
          <a:ext cx="136348" cy="136348"/>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510E55D6-3B36-4C22-8C73-293A004CF872}">
      <dsp:nvSpPr>
        <dsp:cNvPr id="0" name=""/>
        <dsp:cNvSpPr/>
      </dsp:nvSpPr>
      <dsp:spPr>
        <a:xfrm>
          <a:off x="4931950" y="2658785"/>
          <a:ext cx="136348" cy="136348"/>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EEFCE-823A-4DFB-A196-CD11ECFC3807}">
      <dsp:nvSpPr>
        <dsp:cNvPr id="0" name=""/>
        <dsp:cNvSpPr/>
      </dsp:nvSpPr>
      <dsp:spPr>
        <a:xfrm>
          <a:off x="718664"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EE24D-6EDD-496B-88C3-FA593B479CC3}">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0712B5-723B-4FE4-8C98-3C01232F9262}">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Lack of life/work balance</a:t>
          </a:r>
        </a:p>
      </dsp:txBody>
      <dsp:txXfrm>
        <a:off x="93445" y="3018902"/>
        <a:ext cx="3206250" cy="720000"/>
      </dsp:txXfrm>
    </dsp:sp>
    <dsp:sp modelId="{14D643BB-6F6E-4B00-B88C-0420DD71AF4E}">
      <dsp:nvSpPr>
        <dsp:cNvPr id="0" name=""/>
        <dsp:cNvSpPr/>
      </dsp:nvSpPr>
      <dsp:spPr>
        <a:xfrm>
          <a:off x="4486008"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4EDC5-E5F7-42A4-98F0-5966883F7BAE}">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C26A67-FA88-4321-982B-7ABFFB091314}">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Unrealistic demands</a:t>
          </a:r>
        </a:p>
      </dsp:txBody>
      <dsp:txXfrm>
        <a:off x="3860789" y="3018902"/>
        <a:ext cx="3206250" cy="720000"/>
      </dsp:txXfrm>
    </dsp:sp>
    <dsp:sp modelId="{4DEB9035-F3F2-49A9-B3B2-FB0F972C6DB5}">
      <dsp:nvSpPr>
        <dsp:cNvPr id="0" name=""/>
        <dsp:cNvSpPr/>
      </dsp:nvSpPr>
      <dsp:spPr>
        <a:xfrm>
          <a:off x="8253352"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CAC23-F67E-4D41-B2ED-85BA9A9BCC7E}">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087447-9BF6-465C-9976-73B5E41CCCB2}">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Chaotic healthcare</a:t>
          </a:r>
        </a:p>
      </dsp:txBody>
      <dsp:txXfrm>
        <a:off x="7628133" y="3018902"/>
        <a:ext cx="3206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22AFB-AFF9-47FC-BA9F-0584948405F8}">
      <dsp:nvSpPr>
        <dsp:cNvPr id="0" name=""/>
        <dsp:cNvSpPr/>
      </dsp:nvSpPr>
      <dsp:spPr>
        <a:xfrm rot="16200000">
          <a:off x="2338" y="1178"/>
          <a:ext cx="4348981" cy="4348981"/>
        </a:xfrm>
        <a:prstGeom prst="downArrow">
          <a:avLst>
            <a:gd name="adj1" fmla="val 50000"/>
            <a:gd name="adj2" fmla="val 35000"/>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n-US" sz="4300" kern="1200" dirty="0"/>
            <a:t>Patient care</a:t>
          </a:r>
        </a:p>
      </dsp:txBody>
      <dsp:txXfrm rot="5400000">
        <a:off x="2338" y="1088423"/>
        <a:ext cx="3587909" cy="2174491"/>
      </dsp:txXfrm>
    </dsp:sp>
    <dsp:sp modelId="{35FC4E9B-67A5-4204-B701-E10842D2AE12}">
      <dsp:nvSpPr>
        <dsp:cNvPr id="0" name=""/>
        <dsp:cNvSpPr/>
      </dsp:nvSpPr>
      <dsp:spPr>
        <a:xfrm rot="5400000">
          <a:off x="6164280" y="1178"/>
          <a:ext cx="4348981" cy="4348981"/>
        </a:xfrm>
        <a:prstGeom prst="downArrow">
          <a:avLst>
            <a:gd name="adj1" fmla="val 50000"/>
            <a:gd name="adj2" fmla="val 35000"/>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n-US" sz="4300" kern="1200" dirty="0"/>
            <a:t>Profit maximization</a:t>
          </a:r>
        </a:p>
      </dsp:txBody>
      <dsp:txXfrm rot="-5400000">
        <a:off x="6925352" y="1088423"/>
        <a:ext cx="3587909" cy="21744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E3470-5538-4B3F-8FC1-78E5A6E3A510}">
      <dsp:nvSpPr>
        <dsp:cNvPr id="0" name=""/>
        <dsp:cNvSpPr/>
      </dsp:nvSpPr>
      <dsp:spPr>
        <a:xfrm rot="5400000">
          <a:off x="326839" y="1796024"/>
          <a:ext cx="1214714" cy="1382909"/>
        </a:xfrm>
        <a:prstGeom prst="bentUpArrow">
          <a:avLst>
            <a:gd name="adj1" fmla="val 32840"/>
            <a:gd name="adj2" fmla="val 25000"/>
            <a:gd name="adj3" fmla="val 35780"/>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D3B97A-A4EF-4858-98C4-700E3D7D56FC}">
      <dsp:nvSpPr>
        <dsp:cNvPr id="0" name=""/>
        <dsp:cNvSpPr/>
      </dsp:nvSpPr>
      <dsp:spPr>
        <a:xfrm>
          <a:off x="5013" y="449489"/>
          <a:ext cx="2044863" cy="1431338"/>
        </a:xfrm>
        <a:prstGeom prst="roundRect">
          <a:avLst>
            <a:gd name="adj" fmla="val 166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Medical school</a:t>
          </a:r>
        </a:p>
      </dsp:txBody>
      <dsp:txXfrm>
        <a:off x="74898" y="519374"/>
        <a:ext cx="1905093" cy="1291568"/>
      </dsp:txXfrm>
    </dsp:sp>
    <dsp:sp modelId="{41D2EF07-DA52-445D-9615-C04DA83FFDE4}">
      <dsp:nvSpPr>
        <dsp:cNvPr id="0" name=""/>
        <dsp:cNvSpPr/>
      </dsp:nvSpPr>
      <dsp:spPr>
        <a:xfrm>
          <a:off x="2049877" y="585999"/>
          <a:ext cx="1487239" cy="115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Family Losses/moves</a:t>
          </a:r>
        </a:p>
      </dsp:txBody>
      <dsp:txXfrm>
        <a:off x="2049877" y="585999"/>
        <a:ext cx="1487239" cy="1156870"/>
      </dsp:txXfrm>
    </dsp:sp>
    <dsp:sp modelId="{87BF8222-3E6C-4C8C-BDA0-1992BC45C7F6}">
      <dsp:nvSpPr>
        <dsp:cNvPr id="0" name=""/>
        <dsp:cNvSpPr/>
      </dsp:nvSpPr>
      <dsp:spPr>
        <a:xfrm rot="5400000">
          <a:off x="2022248" y="3403889"/>
          <a:ext cx="1214714" cy="1382909"/>
        </a:xfrm>
        <a:prstGeom prst="bentUpArrow">
          <a:avLst>
            <a:gd name="adj1" fmla="val 32840"/>
            <a:gd name="adj2" fmla="val 25000"/>
            <a:gd name="adj3" fmla="val 35780"/>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97AC7B-5FDF-4E90-BB55-13E9107D7036}">
      <dsp:nvSpPr>
        <dsp:cNvPr id="0" name=""/>
        <dsp:cNvSpPr/>
      </dsp:nvSpPr>
      <dsp:spPr>
        <a:xfrm>
          <a:off x="1700423" y="2057354"/>
          <a:ext cx="2044863" cy="1431338"/>
        </a:xfrm>
        <a:prstGeom prst="roundRect">
          <a:avLst>
            <a:gd name="adj" fmla="val 166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Residency</a:t>
          </a:r>
        </a:p>
      </dsp:txBody>
      <dsp:txXfrm>
        <a:off x="1770308" y="2127239"/>
        <a:ext cx="1905093" cy="1291568"/>
      </dsp:txXfrm>
    </dsp:sp>
    <dsp:sp modelId="{223AF48D-63D9-4311-AF2F-B9F2EFE34DDC}">
      <dsp:nvSpPr>
        <dsp:cNvPr id="0" name=""/>
        <dsp:cNvSpPr/>
      </dsp:nvSpPr>
      <dsp:spPr>
        <a:xfrm>
          <a:off x="3745286" y="2193865"/>
          <a:ext cx="1487239" cy="115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Family Losses/moves</a:t>
          </a:r>
        </a:p>
      </dsp:txBody>
      <dsp:txXfrm>
        <a:off x="3745286" y="2193865"/>
        <a:ext cx="1487239" cy="1156870"/>
      </dsp:txXfrm>
    </dsp:sp>
    <dsp:sp modelId="{D6B6B1DA-53CE-4A45-A743-88431DC58506}">
      <dsp:nvSpPr>
        <dsp:cNvPr id="0" name=""/>
        <dsp:cNvSpPr/>
      </dsp:nvSpPr>
      <dsp:spPr>
        <a:xfrm>
          <a:off x="3395832" y="3665219"/>
          <a:ext cx="2044863" cy="1431338"/>
        </a:xfrm>
        <a:prstGeom prst="roundRect">
          <a:avLst>
            <a:gd name="adj" fmla="val 166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Work</a:t>
          </a:r>
        </a:p>
      </dsp:txBody>
      <dsp:txXfrm>
        <a:off x="3465717" y="3735104"/>
        <a:ext cx="1905093" cy="1291568"/>
      </dsp:txXfrm>
    </dsp:sp>
    <dsp:sp modelId="{4A0D8360-898E-4C0B-A5A8-11D31BBB2DC6}">
      <dsp:nvSpPr>
        <dsp:cNvPr id="0" name=""/>
        <dsp:cNvSpPr/>
      </dsp:nvSpPr>
      <dsp:spPr>
        <a:xfrm>
          <a:off x="5440696" y="3801730"/>
          <a:ext cx="1487239" cy="115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Family losses/moves</a:t>
          </a:r>
        </a:p>
      </dsp:txBody>
      <dsp:txXfrm>
        <a:off x="5440696" y="3801730"/>
        <a:ext cx="1487239" cy="11568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C955A-B556-44BF-9EFB-5418C8358AF7}">
      <dsp:nvSpPr>
        <dsp:cNvPr id="0" name=""/>
        <dsp:cNvSpPr/>
      </dsp:nvSpPr>
      <dsp:spPr>
        <a:xfrm>
          <a:off x="0" y="0"/>
          <a:ext cx="8742263" cy="9224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Tendency to a hyper-logical, scientific type of conversation</a:t>
          </a:r>
        </a:p>
      </dsp:txBody>
      <dsp:txXfrm>
        <a:off x="27017" y="27017"/>
        <a:ext cx="7668958" cy="868383"/>
      </dsp:txXfrm>
    </dsp:sp>
    <dsp:sp modelId="{338809BC-44C8-4BD4-AE68-76192462E6CD}">
      <dsp:nvSpPr>
        <dsp:cNvPr id="0" name=""/>
        <dsp:cNvSpPr/>
      </dsp:nvSpPr>
      <dsp:spPr>
        <a:xfrm>
          <a:off x="732164" y="1090129"/>
          <a:ext cx="8742263" cy="922417"/>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Short, to the point, and with minimal post development</a:t>
          </a:r>
        </a:p>
      </dsp:txBody>
      <dsp:txXfrm>
        <a:off x="759181" y="1117146"/>
        <a:ext cx="7356493" cy="868383"/>
      </dsp:txXfrm>
    </dsp:sp>
    <dsp:sp modelId="{C0A1A095-ACAC-404D-B28E-26CB418248F3}">
      <dsp:nvSpPr>
        <dsp:cNvPr id="0" name=""/>
        <dsp:cNvSpPr/>
      </dsp:nvSpPr>
      <dsp:spPr>
        <a:xfrm>
          <a:off x="1453401" y="2180258"/>
          <a:ext cx="8742263" cy="922417"/>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Address the role of emotions in developing healthy attachments for the family</a:t>
          </a:r>
        </a:p>
      </dsp:txBody>
      <dsp:txXfrm>
        <a:off x="1480418" y="2207275"/>
        <a:ext cx="7367421" cy="868383"/>
      </dsp:txXfrm>
    </dsp:sp>
    <dsp:sp modelId="{9F01AB2C-892E-41FD-A9BD-2706A46D507E}">
      <dsp:nvSpPr>
        <dsp:cNvPr id="0" name=""/>
        <dsp:cNvSpPr/>
      </dsp:nvSpPr>
      <dsp:spPr>
        <a:xfrm>
          <a:off x="2185565" y="3270387"/>
          <a:ext cx="8742263" cy="92241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After some time of attachment work, you potentially will see a change in the attachment style.</a:t>
          </a:r>
        </a:p>
      </dsp:txBody>
      <dsp:txXfrm>
        <a:off x="2212582" y="3297404"/>
        <a:ext cx="7356493" cy="868383"/>
      </dsp:txXfrm>
    </dsp:sp>
    <dsp:sp modelId="{6DE3282A-90B7-49B6-AED5-5F376BAF710B}">
      <dsp:nvSpPr>
        <dsp:cNvPr id="0" name=""/>
        <dsp:cNvSpPr/>
      </dsp:nvSpPr>
      <dsp:spPr>
        <a:xfrm>
          <a:off x="8142692" y="706487"/>
          <a:ext cx="599571" cy="59957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277595" y="706487"/>
        <a:ext cx="329765" cy="451177"/>
      </dsp:txXfrm>
    </dsp:sp>
    <dsp:sp modelId="{BB5C8EF3-84AA-46AB-AA2E-264CD9C9B438}">
      <dsp:nvSpPr>
        <dsp:cNvPr id="0" name=""/>
        <dsp:cNvSpPr/>
      </dsp:nvSpPr>
      <dsp:spPr>
        <a:xfrm>
          <a:off x="8874856" y="1796616"/>
          <a:ext cx="599571" cy="599571"/>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009759" y="1796616"/>
        <a:ext cx="329765" cy="451177"/>
      </dsp:txXfrm>
    </dsp:sp>
    <dsp:sp modelId="{19B9651D-FFF0-4C00-86B9-24A63490315A}">
      <dsp:nvSpPr>
        <dsp:cNvPr id="0" name=""/>
        <dsp:cNvSpPr/>
      </dsp:nvSpPr>
      <dsp:spPr>
        <a:xfrm>
          <a:off x="9596093" y="2886746"/>
          <a:ext cx="599571" cy="599571"/>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730996" y="2886746"/>
        <a:ext cx="329765" cy="4511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753FE-92B3-46B5-B013-3794B021D800}"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5E1DD-A336-48D2-BA55-C0E7AE632C1D}" type="slidenum">
              <a:rPr lang="en-US" smtClean="0"/>
              <a:t>‹#›</a:t>
            </a:fld>
            <a:endParaRPr lang="en-US"/>
          </a:p>
        </p:txBody>
      </p:sp>
    </p:spTree>
    <p:extLst>
      <p:ext uri="{BB962C8B-B14F-4D97-AF65-F5344CB8AC3E}">
        <p14:creationId xmlns:p14="http://schemas.microsoft.com/office/powerpoint/2010/main" val="1739401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phone call</a:t>
            </a:r>
          </a:p>
          <a:p>
            <a:r>
              <a:rPr lang="en-US" dirty="0"/>
              <a:t>“Joan is the problem,” and I don’t know what's happen to her</a:t>
            </a:r>
          </a:p>
          <a:p>
            <a:r>
              <a:rPr lang="en-US" dirty="0"/>
              <a:t>Jeff cannot even speak about his parents without intense emotional reactions</a:t>
            </a:r>
          </a:p>
        </p:txBody>
      </p:sp>
      <p:sp>
        <p:nvSpPr>
          <p:cNvPr id="4" name="Slide Number Placeholder 3"/>
          <p:cNvSpPr>
            <a:spLocks noGrp="1"/>
          </p:cNvSpPr>
          <p:nvPr>
            <p:ph type="sldNum" sz="quarter" idx="5"/>
          </p:nvPr>
        </p:nvSpPr>
        <p:spPr/>
        <p:txBody>
          <a:bodyPr/>
          <a:lstStyle/>
          <a:p>
            <a:fld id="{3435E1DD-A336-48D2-BA55-C0E7AE632C1D}" type="slidenum">
              <a:rPr lang="en-US" smtClean="0"/>
              <a:t>5</a:t>
            </a:fld>
            <a:endParaRPr lang="en-US"/>
          </a:p>
        </p:txBody>
      </p:sp>
    </p:spTree>
    <p:extLst>
      <p:ext uri="{BB962C8B-B14F-4D97-AF65-F5344CB8AC3E}">
        <p14:creationId xmlns:p14="http://schemas.microsoft.com/office/powerpoint/2010/main" val="41598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Spent a couple of minutes with Joan alone, she spoke a little but I understood she did not fell it safe yet.</a:t>
            </a:r>
          </a:p>
          <a:p>
            <a:endParaRPr lang="en-US" dirty="0"/>
          </a:p>
        </p:txBody>
      </p:sp>
      <p:sp>
        <p:nvSpPr>
          <p:cNvPr id="4" name="Slide Number Placeholder 3"/>
          <p:cNvSpPr>
            <a:spLocks noGrp="1"/>
          </p:cNvSpPr>
          <p:nvPr>
            <p:ph type="sldNum" sz="quarter" idx="5"/>
          </p:nvPr>
        </p:nvSpPr>
        <p:spPr/>
        <p:txBody>
          <a:bodyPr/>
          <a:lstStyle/>
          <a:p>
            <a:fld id="{3435E1DD-A336-48D2-BA55-C0E7AE632C1D}" type="slidenum">
              <a:rPr lang="en-US" smtClean="0"/>
              <a:t>8</a:t>
            </a:fld>
            <a:endParaRPr lang="en-US"/>
          </a:p>
        </p:txBody>
      </p:sp>
    </p:spTree>
    <p:extLst>
      <p:ext uri="{BB962C8B-B14F-4D97-AF65-F5344CB8AC3E}">
        <p14:creationId xmlns:p14="http://schemas.microsoft.com/office/powerpoint/2010/main" val="240631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35E1DD-A336-48D2-BA55-C0E7AE632C1D}" type="slidenum">
              <a:rPr lang="en-US" smtClean="0"/>
              <a:t>42</a:t>
            </a:fld>
            <a:endParaRPr lang="en-US"/>
          </a:p>
        </p:txBody>
      </p:sp>
    </p:spTree>
    <p:extLst>
      <p:ext uri="{BB962C8B-B14F-4D97-AF65-F5344CB8AC3E}">
        <p14:creationId xmlns:p14="http://schemas.microsoft.com/office/powerpoint/2010/main" val="42276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0641-1DE8-1A5B-41A6-BE3F5FE9BF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566E23-BE47-DDBB-4C9A-A2E8C58EC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3263C0-6EC1-1D9E-C3DF-25BC7961B375}"/>
              </a:ext>
            </a:extLst>
          </p:cNvPr>
          <p:cNvSpPr>
            <a:spLocks noGrp="1"/>
          </p:cNvSpPr>
          <p:nvPr>
            <p:ph type="dt" sz="half" idx="10"/>
          </p:nvPr>
        </p:nvSpPr>
        <p:spPr/>
        <p:txBody>
          <a:bodyPr/>
          <a:lstStyle/>
          <a:p>
            <a:fld id="{4D2EAD86-CDDF-4FA8-B2DD-AB252F68916A}" type="datetimeFigureOut">
              <a:rPr lang="en-US" smtClean="0"/>
              <a:t>7/19/2023</a:t>
            </a:fld>
            <a:endParaRPr lang="en-US"/>
          </a:p>
        </p:txBody>
      </p:sp>
      <p:sp>
        <p:nvSpPr>
          <p:cNvPr id="5" name="Footer Placeholder 4">
            <a:extLst>
              <a:ext uri="{FF2B5EF4-FFF2-40B4-BE49-F238E27FC236}">
                <a16:creationId xmlns:a16="http://schemas.microsoft.com/office/drawing/2014/main" id="{3C961E5A-1699-1096-7C99-0251A4AF2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87B99-ED3A-4797-3BFF-35EC5D248593}"/>
              </a:ext>
            </a:extLst>
          </p:cNvPr>
          <p:cNvSpPr>
            <a:spLocks noGrp="1"/>
          </p:cNvSpPr>
          <p:nvPr>
            <p:ph type="sldNum" sz="quarter" idx="12"/>
          </p:nvPr>
        </p:nvSpPr>
        <p:spPr/>
        <p:txBody>
          <a:bodyPr/>
          <a:lstStyle/>
          <a:p>
            <a:fld id="{2703C115-B68B-4324-8A50-16E3678B2E0D}" type="slidenum">
              <a:rPr lang="en-US" smtClean="0"/>
              <a:t>‹#›</a:t>
            </a:fld>
            <a:endParaRPr lang="en-US"/>
          </a:p>
        </p:txBody>
      </p:sp>
    </p:spTree>
    <p:extLst>
      <p:ext uri="{BB962C8B-B14F-4D97-AF65-F5344CB8AC3E}">
        <p14:creationId xmlns:p14="http://schemas.microsoft.com/office/powerpoint/2010/main" val="301989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C6D9-3428-0ADA-50AA-9AFD93427F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8113BF-C762-9EE9-D599-E09D36C345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27869-1A61-109C-83AD-E2FEBCBF6059}"/>
              </a:ext>
            </a:extLst>
          </p:cNvPr>
          <p:cNvSpPr>
            <a:spLocks noGrp="1"/>
          </p:cNvSpPr>
          <p:nvPr>
            <p:ph type="dt" sz="half" idx="10"/>
          </p:nvPr>
        </p:nvSpPr>
        <p:spPr/>
        <p:txBody>
          <a:bodyPr/>
          <a:lstStyle/>
          <a:p>
            <a:fld id="{4D2EAD86-CDDF-4FA8-B2DD-AB252F68916A}" type="datetimeFigureOut">
              <a:rPr lang="en-US" smtClean="0"/>
              <a:t>7/19/2023</a:t>
            </a:fld>
            <a:endParaRPr lang="en-US"/>
          </a:p>
        </p:txBody>
      </p:sp>
      <p:sp>
        <p:nvSpPr>
          <p:cNvPr id="5" name="Footer Placeholder 4">
            <a:extLst>
              <a:ext uri="{FF2B5EF4-FFF2-40B4-BE49-F238E27FC236}">
                <a16:creationId xmlns:a16="http://schemas.microsoft.com/office/drawing/2014/main" id="{19927510-DFE9-A579-5F55-46A786632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007BC-4ADF-3471-ACF2-F00049B8AC6E}"/>
              </a:ext>
            </a:extLst>
          </p:cNvPr>
          <p:cNvSpPr>
            <a:spLocks noGrp="1"/>
          </p:cNvSpPr>
          <p:nvPr>
            <p:ph type="sldNum" sz="quarter" idx="12"/>
          </p:nvPr>
        </p:nvSpPr>
        <p:spPr/>
        <p:txBody>
          <a:bodyPr/>
          <a:lstStyle/>
          <a:p>
            <a:fld id="{2703C115-B68B-4324-8A50-16E3678B2E0D}" type="slidenum">
              <a:rPr lang="en-US" smtClean="0"/>
              <a:t>‹#›</a:t>
            </a:fld>
            <a:endParaRPr lang="en-US"/>
          </a:p>
        </p:txBody>
      </p:sp>
    </p:spTree>
    <p:extLst>
      <p:ext uri="{BB962C8B-B14F-4D97-AF65-F5344CB8AC3E}">
        <p14:creationId xmlns:p14="http://schemas.microsoft.com/office/powerpoint/2010/main" val="46753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F208DA-71F9-4697-E71E-A0B225C746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B22E36-E83D-2655-B510-6DE7705809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B15CA7-D93C-C2AC-BB54-C98CED86DCBC}"/>
              </a:ext>
            </a:extLst>
          </p:cNvPr>
          <p:cNvSpPr>
            <a:spLocks noGrp="1"/>
          </p:cNvSpPr>
          <p:nvPr>
            <p:ph type="dt" sz="half" idx="10"/>
          </p:nvPr>
        </p:nvSpPr>
        <p:spPr/>
        <p:txBody>
          <a:bodyPr/>
          <a:lstStyle/>
          <a:p>
            <a:fld id="{4D2EAD86-CDDF-4FA8-B2DD-AB252F68916A}" type="datetimeFigureOut">
              <a:rPr lang="en-US" smtClean="0"/>
              <a:t>7/19/2023</a:t>
            </a:fld>
            <a:endParaRPr lang="en-US"/>
          </a:p>
        </p:txBody>
      </p:sp>
      <p:sp>
        <p:nvSpPr>
          <p:cNvPr id="5" name="Footer Placeholder 4">
            <a:extLst>
              <a:ext uri="{FF2B5EF4-FFF2-40B4-BE49-F238E27FC236}">
                <a16:creationId xmlns:a16="http://schemas.microsoft.com/office/drawing/2014/main" id="{17825BE0-9A8F-3A61-E811-D5E57BD1C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DA9176-9EF2-7F17-3506-56652D9C70EF}"/>
              </a:ext>
            </a:extLst>
          </p:cNvPr>
          <p:cNvSpPr>
            <a:spLocks noGrp="1"/>
          </p:cNvSpPr>
          <p:nvPr>
            <p:ph type="sldNum" sz="quarter" idx="12"/>
          </p:nvPr>
        </p:nvSpPr>
        <p:spPr/>
        <p:txBody>
          <a:bodyPr/>
          <a:lstStyle/>
          <a:p>
            <a:fld id="{2703C115-B68B-4324-8A50-16E3678B2E0D}" type="slidenum">
              <a:rPr lang="en-US" smtClean="0"/>
              <a:t>‹#›</a:t>
            </a:fld>
            <a:endParaRPr lang="en-US"/>
          </a:p>
        </p:txBody>
      </p:sp>
    </p:spTree>
    <p:extLst>
      <p:ext uri="{BB962C8B-B14F-4D97-AF65-F5344CB8AC3E}">
        <p14:creationId xmlns:p14="http://schemas.microsoft.com/office/powerpoint/2010/main" val="1699813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20DF-9FF6-0975-DAFF-B51983B628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8B2A0B-3894-039E-2956-5BE8A8D281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AD7CE-564C-A6A4-2740-A4688B2B17E7}"/>
              </a:ext>
            </a:extLst>
          </p:cNvPr>
          <p:cNvSpPr>
            <a:spLocks noGrp="1"/>
          </p:cNvSpPr>
          <p:nvPr>
            <p:ph type="dt" sz="half" idx="10"/>
          </p:nvPr>
        </p:nvSpPr>
        <p:spPr/>
        <p:txBody>
          <a:bodyPr/>
          <a:lstStyle/>
          <a:p>
            <a:fld id="{4D2EAD86-CDDF-4FA8-B2DD-AB252F68916A}" type="datetimeFigureOut">
              <a:rPr lang="en-US" smtClean="0"/>
              <a:t>7/19/2023</a:t>
            </a:fld>
            <a:endParaRPr lang="en-US"/>
          </a:p>
        </p:txBody>
      </p:sp>
      <p:sp>
        <p:nvSpPr>
          <p:cNvPr id="5" name="Footer Placeholder 4">
            <a:extLst>
              <a:ext uri="{FF2B5EF4-FFF2-40B4-BE49-F238E27FC236}">
                <a16:creationId xmlns:a16="http://schemas.microsoft.com/office/drawing/2014/main" id="{8EE55CD8-2553-47D8-026A-4D195525B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AE939-D302-6308-54A6-C03763A0DC71}"/>
              </a:ext>
            </a:extLst>
          </p:cNvPr>
          <p:cNvSpPr>
            <a:spLocks noGrp="1"/>
          </p:cNvSpPr>
          <p:nvPr>
            <p:ph type="sldNum" sz="quarter" idx="12"/>
          </p:nvPr>
        </p:nvSpPr>
        <p:spPr/>
        <p:txBody>
          <a:bodyPr/>
          <a:lstStyle/>
          <a:p>
            <a:fld id="{2703C115-B68B-4324-8A50-16E3678B2E0D}" type="slidenum">
              <a:rPr lang="en-US" smtClean="0"/>
              <a:t>‹#›</a:t>
            </a:fld>
            <a:endParaRPr lang="en-US"/>
          </a:p>
        </p:txBody>
      </p:sp>
    </p:spTree>
    <p:extLst>
      <p:ext uri="{BB962C8B-B14F-4D97-AF65-F5344CB8AC3E}">
        <p14:creationId xmlns:p14="http://schemas.microsoft.com/office/powerpoint/2010/main" val="781840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582A-3037-BAD5-4131-EDF6487946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0E9BFA-48F4-F001-E034-546045AA3D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BCB19C-057A-45D5-C4E0-AE3C9087551E}"/>
              </a:ext>
            </a:extLst>
          </p:cNvPr>
          <p:cNvSpPr>
            <a:spLocks noGrp="1"/>
          </p:cNvSpPr>
          <p:nvPr>
            <p:ph type="dt" sz="half" idx="10"/>
          </p:nvPr>
        </p:nvSpPr>
        <p:spPr/>
        <p:txBody>
          <a:bodyPr/>
          <a:lstStyle/>
          <a:p>
            <a:fld id="{4D2EAD86-CDDF-4FA8-B2DD-AB252F68916A}" type="datetimeFigureOut">
              <a:rPr lang="en-US" smtClean="0"/>
              <a:t>7/19/2023</a:t>
            </a:fld>
            <a:endParaRPr lang="en-US"/>
          </a:p>
        </p:txBody>
      </p:sp>
      <p:sp>
        <p:nvSpPr>
          <p:cNvPr id="5" name="Footer Placeholder 4">
            <a:extLst>
              <a:ext uri="{FF2B5EF4-FFF2-40B4-BE49-F238E27FC236}">
                <a16:creationId xmlns:a16="http://schemas.microsoft.com/office/drawing/2014/main" id="{DF4AE82D-C99C-CF76-1222-D582371F8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934CA-A6B3-4D47-FDE4-90841EDBBF58}"/>
              </a:ext>
            </a:extLst>
          </p:cNvPr>
          <p:cNvSpPr>
            <a:spLocks noGrp="1"/>
          </p:cNvSpPr>
          <p:nvPr>
            <p:ph type="sldNum" sz="quarter" idx="12"/>
          </p:nvPr>
        </p:nvSpPr>
        <p:spPr/>
        <p:txBody>
          <a:bodyPr/>
          <a:lstStyle/>
          <a:p>
            <a:fld id="{2703C115-B68B-4324-8A50-16E3678B2E0D}" type="slidenum">
              <a:rPr lang="en-US" smtClean="0"/>
              <a:t>‹#›</a:t>
            </a:fld>
            <a:endParaRPr lang="en-US"/>
          </a:p>
        </p:txBody>
      </p:sp>
    </p:spTree>
    <p:extLst>
      <p:ext uri="{BB962C8B-B14F-4D97-AF65-F5344CB8AC3E}">
        <p14:creationId xmlns:p14="http://schemas.microsoft.com/office/powerpoint/2010/main" val="3010012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03CE-B256-6795-DBA5-B1A627C31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0201CA-3C90-09C7-2B0D-826726EC0C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17ECFC-97B4-D72F-F053-56ECF64C7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951FB7-2B0C-82D1-8704-3531EB733727}"/>
              </a:ext>
            </a:extLst>
          </p:cNvPr>
          <p:cNvSpPr>
            <a:spLocks noGrp="1"/>
          </p:cNvSpPr>
          <p:nvPr>
            <p:ph type="dt" sz="half" idx="10"/>
          </p:nvPr>
        </p:nvSpPr>
        <p:spPr/>
        <p:txBody>
          <a:bodyPr/>
          <a:lstStyle/>
          <a:p>
            <a:fld id="{4D2EAD86-CDDF-4FA8-B2DD-AB252F68916A}" type="datetimeFigureOut">
              <a:rPr lang="en-US" smtClean="0"/>
              <a:t>7/19/2023</a:t>
            </a:fld>
            <a:endParaRPr lang="en-US"/>
          </a:p>
        </p:txBody>
      </p:sp>
      <p:sp>
        <p:nvSpPr>
          <p:cNvPr id="6" name="Footer Placeholder 5">
            <a:extLst>
              <a:ext uri="{FF2B5EF4-FFF2-40B4-BE49-F238E27FC236}">
                <a16:creationId xmlns:a16="http://schemas.microsoft.com/office/drawing/2014/main" id="{832CF1DC-EC4C-0B32-813E-0C634FE6F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635EEC-6939-225E-17A2-7D6F6AA97544}"/>
              </a:ext>
            </a:extLst>
          </p:cNvPr>
          <p:cNvSpPr>
            <a:spLocks noGrp="1"/>
          </p:cNvSpPr>
          <p:nvPr>
            <p:ph type="sldNum" sz="quarter" idx="12"/>
          </p:nvPr>
        </p:nvSpPr>
        <p:spPr/>
        <p:txBody>
          <a:bodyPr/>
          <a:lstStyle/>
          <a:p>
            <a:fld id="{2703C115-B68B-4324-8A50-16E3678B2E0D}" type="slidenum">
              <a:rPr lang="en-US" smtClean="0"/>
              <a:t>‹#›</a:t>
            </a:fld>
            <a:endParaRPr lang="en-US"/>
          </a:p>
        </p:txBody>
      </p:sp>
    </p:spTree>
    <p:extLst>
      <p:ext uri="{BB962C8B-B14F-4D97-AF65-F5344CB8AC3E}">
        <p14:creationId xmlns:p14="http://schemas.microsoft.com/office/powerpoint/2010/main" val="4403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332CE-71BB-8270-8B38-8780394634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273E20-EA58-96E1-B5E2-970317FF4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982D64-3F75-2A2B-B5AE-065A7F0055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3B1DA3-8C4F-AA9B-76AC-4341EAB9F0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6F44AD-EC91-7A6D-F9D6-94DEE2B4A9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864E78-0D17-BB04-511F-98C2494FA31E}"/>
              </a:ext>
            </a:extLst>
          </p:cNvPr>
          <p:cNvSpPr>
            <a:spLocks noGrp="1"/>
          </p:cNvSpPr>
          <p:nvPr>
            <p:ph type="dt" sz="half" idx="10"/>
          </p:nvPr>
        </p:nvSpPr>
        <p:spPr/>
        <p:txBody>
          <a:bodyPr/>
          <a:lstStyle/>
          <a:p>
            <a:fld id="{4D2EAD86-CDDF-4FA8-B2DD-AB252F68916A}" type="datetimeFigureOut">
              <a:rPr lang="en-US" smtClean="0"/>
              <a:t>7/19/2023</a:t>
            </a:fld>
            <a:endParaRPr lang="en-US"/>
          </a:p>
        </p:txBody>
      </p:sp>
      <p:sp>
        <p:nvSpPr>
          <p:cNvPr id="8" name="Footer Placeholder 7">
            <a:extLst>
              <a:ext uri="{FF2B5EF4-FFF2-40B4-BE49-F238E27FC236}">
                <a16:creationId xmlns:a16="http://schemas.microsoft.com/office/drawing/2014/main" id="{D7FB7B12-4AAB-D384-F5BD-B604E28A9A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1CE4A1-4637-9CA7-49DC-A6C02A87F432}"/>
              </a:ext>
            </a:extLst>
          </p:cNvPr>
          <p:cNvSpPr>
            <a:spLocks noGrp="1"/>
          </p:cNvSpPr>
          <p:nvPr>
            <p:ph type="sldNum" sz="quarter" idx="12"/>
          </p:nvPr>
        </p:nvSpPr>
        <p:spPr/>
        <p:txBody>
          <a:bodyPr/>
          <a:lstStyle/>
          <a:p>
            <a:fld id="{2703C115-B68B-4324-8A50-16E3678B2E0D}" type="slidenum">
              <a:rPr lang="en-US" smtClean="0"/>
              <a:t>‹#›</a:t>
            </a:fld>
            <a:endParaRPr lang="en-US"/>
          </a:p>
        </p:txBody>
      </p:sp>
    </p:spTree>
    <p:extLst>
      <p:ext uri="{BB962C8B-B14F-4D97-AF65-F5344CB8AC3E}">
        <p14:creationId xmlns:p14="http://schemas.microsoft.com/office/powerpoint/2010/main" val="390810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566F-FCFD-17C3-BB36-2A39A2DA49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8B9A6D-DB8C-23B4-10E4-0B30A15B69BF}"/>
              </a:ext>
            </a:extLst>
          </p:cNvPr>
          <p:cNvSpPr>
            <a:spLocks noGrp="1"/>
          </p:cNvSpPr>
          <p:nvPr>
            <p:ph type="dt" sz="half" idx="10"/>
          </p:nvPr>
        </p:nvSpPr>
        <p:spPr/>
        <p:txBody>
          <a:bodyPr/>
          <a:lstStyle/>
          <a:p>
            <a:fld id="{4D2EAD86-CDDF-4FA8-B2DD-AB252F68916A}" type="datetimeFigureOut">
              <a:rPr lang="en-US" smtClean="0"/>
              <a:t>7/19/2023</a:t>
            </a:fld>
            <a:endParaRPr lang="en-US"/>
          </a:p>
        </p:txBody>
      </p:sp>
      <p:sp>
        <p:nvSpPr>
          <p:cNvPr id="4" name="Footer Placeholder 3">
            <a:extLst>
              <a:ext uri="{FF2B5EF4-FFF2-40B4-BE49-F238E27FC236}">
                <a16:creationId xmlns:a16="http://schemas.microsoft.com/office/drawing/2014/main" id="{21489382-C573-63CE-D485-E7E6759C9F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4EEF86-CF86-BE42-9A05-8FACE75A18C0}"/>
              </a:ext>
            </a:extLst>
          </p:cNvPr>
          <p:cNvSpPr>
            <a:spLocks noGrp="1"/>
          </p:cNvSpPr>
          <p:nvPr>
            <p:ph type="sldNum" sz="quarter" idx="12"/>
          </p:nvPr>
        </p:nvSpPr>
        <p:spPr/>
        <p:txBody>
          <a:bodyPr/>
          <a:lstStyle/>
          <a:p>
            <a:fld id="{2703C115-B68B-4324-8A50-16E3678B2E0D}" type="slidenum">
              <a:rPr lang="en-US" smtClean="0"/>
              <a:t>‹#›</a:t>
            </a:fld>
            <a:endParaRPr lang="en-US"/>
          </a:p>
        </p:txBody>
      </p:sp>
    </p:spTree>
    <p:extLst>
      <p:ext uri="{BB962C8B-B14F-4D97-AF65-F5344CB8AC3E}">
        <p14:creationId xmlns:p14="http://schemas.microsoft.com/office/powerpoint/2010/main" val="105996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2F8987-A62C-C9CD-63C8-3492E2F5C10D}"/>
              </a:ext>
            </a:extLst>
          </p:cNvPr>
          <p:cNvSpPr>
            <a:spLocks noGrp="1"/>
          </p:cNvSpPr>
          <p:nvPr>
            <p:ph type="dt" sz="half" idx="10"/>
          </p:nvPr>
        </p:nvSpPr>
        <p:spPr/>
        <p:txBody>
          <a:bodyPr/>
          <a:lstStyle/>
          <a:p>
            <a:fld id="{4D2EAD86-CDDF-4FA8-B2DD-AB252F68916A}" type="datetimeFigureOut">
              <a:rPr lang="en-US" smtClean="0"/>
              <a:t>7/19/2023</a:t>
            </a:fld>
            <a:endParaRPr lang="en-US"/>
          </a:p>
        </p:txBody>
      </p:sp>
      <p:sp>
        <p:nvSpPr>
          <p:cNvPr id="3" name="Footer Placeholder 2">
            <a:extLst>
              <a:ext uri="{FF2B5EF4-FFF2-40B4-BE49-F238E27FC236}">
                <a16:creationId xmlns:a16="http://schemas.microsoft.com/office/drawing/2014/main" id="{BBCA5B19-069A-2C0A-D4C9-A239DF2AE1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7E9DE9-857E-B8E9-D305-7684A323BED3}"/>
              </a:ext>
            </a:extLst>
          </p:cNvPr>
          <p:cNvSpPr>
            <a:spLocks noGrp="1"/>
          </p:cNvSpPr>
          <p:nvPr>
            <p:ph type="sldNum" sz="quarter" idx="12"/>
          </p:nvPr>
        </p:nvSpPr>
        <p:spPr/>
        <p:txBody>
          <a:bodyPr/>
          <a:lstStyle/>
          <a:p>
            <a:fld id="{2703C115-B68B-4324-8A50-16E3678B2E0D}" type="slidenum">
              <a:rPr lang="en-US" smtClean="0"/>
              <a:t>‹#›</a:t>
            </a:fld>
            <a:endParaRPr lang="en-US"/>
          </a:p>
        </p:txBody>
      </p:sp>
    </p:spTree>
    <p:extLst>
      <p:ext uri="{BB962C8B-B14F-4D97-AF65-F5344CB8AC3E}">
        <p14:creationId xmlns:p14="http://schemas.microsoft.com/office/powerpoint/2010/main" val="284795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1D337-8345-4F89-384F-673956F42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59104B-6467-E73A-CB5F-567E505A44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D4F940-B499-29C7-E3FF-9D79B2BA9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9AE9B-AFED-9CB1-A99E-879C6D54847E}"/>
              </a:ext>
            </a:extLst>
          </p:cNvPr>
          <p:cNvSpPr>
            <a:spLocks noGrp="1"/>
          </p:cNvSpPr>
          <p:nvPr>
            <p:ph type="dt" sz="half" idx="10"/>
          </p:nvPr>
        </p:nvSpPr>
        <p:spPr/>
        <p:txBody>
          <a:bodyPr/>
          <a:lstStyle/>
          <a:p>
            <a:fld id="{4D2EAD86-CDDF-4FA8-B2DD-AB252F68916A}" type="datetimeFigureOut">
              <a:rPr lang="en-US" smtClean="0"/>
              <a:t>7/19/2023</a:t>
            </a:fld>
            <a:endParaRPr lang="en-US"/>
          </a:p>
        </p:txBody>
      </p:sp>
      <p:sp>
        <p:nvSpPr>
          <p:cNvPr id="6" name="Footer Placeholder 5">
            <a:extLst>
              <a:ext uri="{FF2B5EF4-FFF2-40B4-BE49-F238E27FC236}">
                <a16:creationId xmlns:a16="http://schemas.microsoft.com/office/drawing/2014/main" id="{38D178A7-A4E9-7ABC-01D3-80E66E0B5D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D95548-1E85-07BB-79FE-2351901C35C4}"/>
              </a:ext>
            </a:extLst>
          </p:cNvPr>
          <p:cNvSpPr>
            <a:spLocks noGrp="1"/>
          </p:cNvSpPr>
          <p:nvPr>
            <p:ph type="sldNum" sz="quarter" idx="12"/>
          </p:nvPr>
        </p:nvSpPr>
        <p:spPr/>
        <p:txBody>
          <a:bodyPr/>
          <a:lstStyle/>
          <a:p>
            <a:fld id="{2703C115-B68B-4324-8A50-16E3678B2E0D}" type="slidenum">
              <a:rPr lang="en-US" smtClean="0"/>
              <a:t>‹#›</a:t>
            </a:fld>
            <a:endParaRPr lang="en-US"/>
          </a:p>
        </p:txBody>
      </p:sp>
    </p:spTree>
    <p:extLst>
      <p:ext uri="{BB962C8B-B14F-4D97-AF65-F5344CB8AC3E}">
        <p14:creationId xmlns:p14="http://schemas.microsoft.com/office/powerpoint/2010/main" val="56218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4482-91B6-292A-665A-A2B66676E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A244B7-49F2-7514-F17B-72F569412E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0715C7-F181-1D7E-1843-B991554F4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F8B85-E702-4250-7BC4-49F9DA007747}"/>
              </a:ext>
            </a:extLst>
          </p:cNvPr>
          <p:cNvSpPr>
            <a:spLocks noGrp="1"/>
          </p:cNvSpPr>
          <p:nvPr>
            <p:ph type="dt" sz="half" idx="10"/>
          </p:nvPr>
        </p:nvSpPr>
        <p:spPr/>
        <p:txBody>
          <a:bodyPr/>
          <a:lstStyle/>
          <a:p>
            <a:fld id="{4D2EAD86-CDDF-4FA8-B2DD-AB252F68916A}" type="datetimeFigureOut">
              <a:rPr lang="en-US" smtClean="0"/>
              <a:t>7/19/2023</a:t>
            </a:fld>
            <a:endParaRPr lang="en-US"/>
          </a:p>
        </p:txBody>
      </p:sp>
      <p:sp>
        <p:nvSpPr>
          <p:cNvPr id="6" name="Footer Placeholder 5">
            <a:extLst>
              <a:ext uri="{FF2B5EF4-FFF2-40B4-BE49-F238E27FC236}">
                <a16:creationId xmlns:a16="http://schemas.microsoft.com/office/drawing/2014/main" id="{773D3CAC-8FE0-3CB5-7C80-7229DB4565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D11646-3C24-0FF1-2A40-35D80B1AC696}"/>
              </a:ext>
            </a:extLst>
          </p:cNvPr>
          <p:cNvSpPr>
            <a:spLocks noGrp="1"/>
          </p:cNvSpPr>
          <p:nvPr>
            <p:ph type="sldNum" sz="quarter" idx="12"/>
          </p:nvPr>
        </p:nvSpPr>
        <p:spPr/>
        <p:txBody>
          <a:bodyPr/>
          <a:lstStyle/>
          <a:p>
            <a:fld id="{2703C115-B68B-4324-8A50-16E3678B2E0D}" type="slidenum">
              <a:rPr lang="en-US" smtClean="0"/>
              <a:t>‹#›</a:t>
            </a:fld>
            <a:endParaRPr lang="en-US"/>
          </a:p>
        </p:txBody>
      </p:sp>
    </p:spTree>
    <p:extLst>
      <p:ext uri="{BB962C8B-B14F-4D97-AF65-F5344CB8AC3E}">
        <p14:creationId xmlns:p14="http://schemas.microsoft.com/office/powerpoint/2010/main" val="904379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04297-94F7-ABA9-E59C-C841193A2F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9832A9-D92F-1638-2664-D5E4DB684E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8B462-6092-2591-0D60-B507B9CA8A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EAD86-CDDF-4FA8-B2DD-AB252F68916A}" type="datetimeFigureOut">
              <a:rPr lang="en-US" smtClean="0"/>
              <a:t>7/19/2023</a:t>
            </a:fld>
            <a:endParaRPr lang="en-US"/>
          </a:p>
        </p:txBody>
      </p:sp>
      <p:sp>
        <p:nvSpPr>
          <p:cNvPr id="5" name="Footer Placeholder 4">
            <a:extLst>
              <a:ext uri="{FF2B5EF4-FFF2-40B4-BE49-F238E27FC236}">
                <a16:creationId xmlns:a16="http://schemas.microsoft.com/office/drawing/2014/main" id="{757746AB-DD3F-45EF-B257-9564EDEBAD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94D192-3284-60D0-2DD6-4EFF97A91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3C115-B68B-4324-8A50-16E3678B2E0D}" type="slidenum">
              <a:rPr lang="en-US" smtClean="0"/>
              <a:t>‹#›</a:t>
            </a:fld>
            <a:endParaRPr lang="en-US"/>
          </a:p>
        </p:txBody>
      </p:sp>
    </p:spTree>
    <p:extLst>
      <p:ext uri="{BB962C8B-B14F-4D97-AF65-F5344CB8AC3E}">
        <p14:creationId xmlns:p14="http://schemas.microsoft.com/office/powerpoint/2010/main" val="238793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7BF1B78-D9F2-AC0D-374F-52A869AC7362}"/>
              </a:ext>
            </a:extLst>
          </p:cNvPr>
          <p:cNvSpPr>
            <a:spLocks noGrp="1"/>
          </p:cNvSpPr>
          <p:nvPr>
            <p:ph type="ctrTitle"/>
          </p:nvPr>
        </p:nvSpPr>
        <p:spPr>
          <a:xfrm>
            <a:off x="2026693" y="1030406"/>
            <a:ext cx="8147713" cy="3081242"/>
          </a:xfrm>
        </p:spPr>
        <p:txBody>
          <a:bodyPr anchor="ctr">
            <a:normAutofit/>
          </a:bodyPr>
          <a:lstStyle/>
          <a:p>
            <a:r>
              <a:rPr lang="en-US" sz="4800">
                <a:solidFill>
                  <a:srgbClr val="FFFFFF"/>
                </a:solidFill>
              </a:rPr>
              <a:t>Medical Families at risk</a:t>
            </a:r>
          </a:p>
        </p:txBody>
      </p:sp>
      <p:sp>
        <p:nvSpPr>
          <p:cNvPr id="3" name="Subtitle 2">
            <a:extLst>
              <a:ext uri="{FF2B5EF4-FFF2-40B4-BE49-F238E27FC236}">
                <a16:creationId xmlns:a16="http://schemas.microsoft.com/office/drawing/2014/main" id="{C13AB309-589A-8354-B2FE-B1AE55852BED}"/>
              </a:ext>
            </a:extLst>
          </p:cNvPr>
          <p:cNvSpPr>
            <a:spLocks noGrp="1"/>
          </p:cNvSpPr>
          <p:nvPr>
            <p:ph type="subTitle" idx="1"/>
          </p:nvPr>
        </p:nvSpPr>
        <p:spPr>
          <a:xfrm>
            <a:off x="1559943" y="5171093"/>
            <a:ext cx="9078628" cy="860620"/>
          </a:xfrm>
        </p:spPr>
        <p:txBody>
          <a:bodyPr anchor="ctr">
            <a:normAutofit/>
          </a:bodyPr>
          <a:lstStyle/>
          <a:p>
            <a:r>
              <a:rPr lang="en-US">
                <a:solidFill>
                  <a:srgbClr val="FFFFFF"/>
                </a:solidFill>
              </a:rPr>
              <a:t>Hernan Barenboim, PhD, LMFT</a:t>
            </a:r>
          </a:p>
        </p:txBody>
      </p:sp>
    </p:spTree>
    <p:extLst>
      <p:ext uri="{BB962C8B-B14F-4D97-AF65-F5344CB8AC3E}">
        <p14:creationId xmlns:p14="http://schemas.microsoft.com/office/powerpoint/2010/main" val="323885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E1A68B-4F0E-2431-6192-83A73E8665CF}"/>
              </a:ext>
            </a:extLst>
          </p:cNvPr>
          <p:cNvSpPr>
            <a:spLocks noGrp="1"/>
          </p:cNvSpPr>
          <p:nvPr>
            <p:ph type="title"/>
          </p:nvPr>
        </p:nvSpPr>
        <p:spPr>
          <a:xfrm>
            <a:off x="1371599" y="294538"/>
            <a:ext cx="9895951" cy="1033669"/>
          </a:xfrm>
        </p:spPr>
        <p:txBody>
          <a:bodyPr>
            <a:normAutofit/>
          </a:bodyPr>
          <a:lstStyle/>
          <a:p>
            <a:endParaRPr lang="en-US" sz="4000">
              <a:solidFill>
                <a:srgbClr val="FFFFFF"/>
              </a:solidFill>
            </a:endParaRPr>
          </a:p>
        </p:txBody>
      </p:sp>
      <p:sp>
        <p:nvSpPr>
          <p:cNvPr id="3" name="Content Placeholder 2">
            <a:extLst>
              <a:ext uri="{FF2B5EF4-FFF2-40B4-BE49-F238E27FC236}">
                <a16:creationId xmlns:a16="http://schemas.microsoft.com/office/drawing/2014/main" id="{A5688218-AFD6-473C-A803-AB0D0103EB05}"/>
              </a:ext>
            </a:extLst>
          </p:cNvPr>
          <p:cNvSpPr>
            <a:spLocks noGrp="1"/>
          </p:cNvSpPr>
          <p:nvPr>
            <p:ph idx="1"/>
          </p:nvPr>
        </p:nvSpPr>
        <p:spPr>
          <a:xfrm>
            <a:off x="1371599" y="2318197"/>
            <a:ext cx="9724031" cy="3683358"/>
          </a:xfrm>
        </p:spPr>
        <p:txBody>
          <a:bodyPr anchor="ctr">
            <a:normAutofit/>
          </a:bodyPr>
          <a:lstStyle/>
          <a:p>
            <a:r>
              <a:rPr lang="en-US" sz="3200" dirty="0"/>
              <a:t>What thoughts do you have about this session?</a:t>
            </a:r>
          </a:p>
        </p:txBody>
      </p:sp>
    </p:spTree>
    <p:extLst>
      <p:ext uri="{BB962C8B-B14F-4D97-AF65-F5344CB8AC3E}">
        <p14:creationId xmlns:p14="http://schemas.microsoft.com/office/powerpoint/2010/main" val="793335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92E50-806B-0635-2E7A-F19913D48BFB}"/>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Feminization of medicine</a:t>
            </a:r>
          </a:p>
        </p:txBody>
      </p:sp>
      <p:graphicFrame>
        <p:nvGraphicFramePr>
          <p:cNvPr id="5" name="Content Placeholder 2">
            <a:extLst>
              <a:ext uri="{FF2B5EF4-FFF2-40B4-BE49-F238E27FC236}">
                <a16:creationId xmlns:a16="http://schemas.microsoft.com/office/drawing/2014/main" id="{1A00ADB6-831D-BB03-E44F-85EAD5E9D053}"/>
              </a:ext>
            </a:extLst>
          </p:cNvPr>
          <p:cNvGraphicFramePr>
            <a:graphicFrameLocks noGrp="1"/>
          </p:cNvGraphicFramePr>
          <p:nvPr>
            <p:ph idx="1"/>
            <p:extLst>
              <p:ext uri="{D42A27DB-BD31-4B8C-83A1-F6EECF244321}">
                <p14:modId xmlns:p14="http://schemas.microsoft.com/office/powerpoint/2010/main" val="218745830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9057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21F806-F972-8C6B-BB3F-E79A0E5C16A0}"/>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Physician women</a:t>
            </a:r>
          </a:p>
        </p:txBody>
      </p:sp>
      <p:sp>
        <p:nvSpPr>
          <p:cNvPr id="3" name="Content Placeholder 2">
            <a:extLst>
              <a:ext uri="{FF2B5EF4-FFF2-40B4-BE49-F238E27FC236}">
                <a16:creationId xmlns:a16="http://schemas.microsoft.com/office/drawing/2014/main" id="{1D234EF9-5021-2923-5800-33062FAF1730}"/>
              </a:ext>
            </a:extLst>
          </p:cNvPr>
          <p:cNvSpPr>
            <a:spLocks noGrp="1"/>
          </p:cNvSpPr>
          <p:nvPr>
            <p:ph idx="1"/>
          </p:nvPr>
        </p:nvSpPr>
        <p:spPr>
          <a:xfrm>
            <a:off x="1371599" y="2318197"/>
            <a:ext cx="9724031" cy="3683358"/>
          </a:xfrm>
        </p:spPr>
        <p:txBody>
          <a:bodyPr anchor="ctr">
            <a:normAutofit/>
          </a:bodyPr>
          <a:lstStyle/>
          <a:p>
            <a:r>
              <a:rPr lang="en-US" sz="2000" dirty="0"/>
              <a:t>Several more demands than male physicians:</a:t>
            </a:r>
          </a:p>
          <a:p>
            <a:r>
              <a:rPr lang="en-US" sz="2000" dirty="0"/>
              <a:t>Family planning</a:t>
            </a:r>
          </a:p>
          <a:p>
            <a:r>
              <a:rPr lang="en-US" sz="2000" dirty="0"/>
              <a:t>Pregnancy</a:t>
            </a:r>
          </a:p>
          <a:p>
            <a:r>
              <a:rPr lang="en-US" sz="2000" dirty="0"/>
              <a:t>Raising children</a:t>
            </a:r>
          </a:p>
          <a:p>
            <a:r>
              <a:rPr lang="en-US" sz="2000" dirty="0"/>
              <a:t>Work-life integration</a:t>
            </a:r>
          </a:p>
          <a:p>
            <a:r>
              <a:rPr lang="en-US" sz="2000" dirty="0"/>
              <a:t>Significant inequities</a:t>
            </a:r>
          </a:p>
          <a:p>
            <a:r>
              <a:rPr lang="en-US" sz="2000" dirty="0"/>
              <a:t>Biases – more targets of microaggressions</a:t>
            </a:r>
          </a:p>
        </p:txBody>
      </p:sp>
    </p:spTree>
    <p:extLst>
      <p:ext uri="{BB962C8B-B14F-4D97-AF65-F5344CB8AC3E}">
        <p14:creationId xmlns:p14="http://schemas.microsoft.com/office/powerpoint/2010/main" val="4086278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BB8730A-37F5-6214-BCC9-481F56BC12A8}"/>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As a result,…</a:t>
            </a:r>
          </a:p>
        </p:txBody>
      </p:sp>
      <p:sp>
        <p:nvSpPr>
          <p:cNvPr id="3" name="Content Placeholder 2">
            <a:extLst>
              <a:ext uri="{FF2B5EF4-FFF2-40B4-BE49-F238E27FC236}">
                <a16:creationId xmlns:a16="http://schemas.microsoft.com/office/drawing/2014/main" id="{F2C6E208-01C3-70CB-463E-79675D72DB0E}"/>
              </a:ext>
            </a:extLst>
          </p:cNvPr>
          <p:cNvSpPr>
            <a:spLocks noGrp="1"/>
          </p:cNvSpPr>
          <p:nvPr>
            <p:ph idx="1"/>
          </p:nvPr>
        </p:nvSpPr>
        <p:spPr>
          <a:xfrm>
            <a:off x="1350682" y="4870824"/>
            <a:ext cx="10005951" cy="1458258"/>
          </a:xfrm>
        </p:spPr>
        <p:txBody>
          <a:bodyPr vert="horz" lIns="91440" tIns="45720" rIns="91440" bIns="45720" rtlCol="0" anchor="ctr">
            <a:normAutofit/>
          </a:bodyPr>
          <a:lstStyle/>
          <a:p>
            <a:pPr marL="0" indent="0">
              <a:buNone/>
            </a:pPr>
            <a:r>
              <a:rPr lang="en-US" sz="2400" kern="1200">
                <a:solidFill>
                  <a:schemeClr val="tx1"/>
                </a:solidFill>
                <a:latin typeface="+mn-lt"/>
                <a:ea typeface="+mn-ea"/>
                <a:cs typeface="+mn-cs"/>
              </a:rPr>
              <a:t>Female Physicians Suffering is in silence</a:t>
            </a:r>
          </a:p>
        </p:txBody>
      </p:sp>
    </p:spTree>
    <p:extLst>
      <p:ext uri="{BB962C8B-B14F-4D97-AF65-F5344CB8AC3E}">
        <p14:creationId xmlns:p14="http://schemas.microsoft.com/office/powerpoint/2010/main" val="381690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nate passes Dr. Lorna Breen Health Care Provider Protection Act">
            <a:hlinkClick r:id="" action="ppaction://media"/>
            <a:extLst>
              <a:ext uri="{FF2B5EF4-FFF2-40B4-BE49-F238E27FC236}">
                <a16:creationId xmlns:a16="http://schemas.microsoft.com/office/drawing/2014/main" id="{7B59FBFA-167B-599A-7F8C-D6AA594EE4E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154243" y="614597"/>
            <a:ext cx="10373193" cy="5562366"/>
          </a:xfrm>
        </p:spPr>
      </p:pic>
    </p:spTree>
    <p:extLst>
      <p:ext uri="{BB962C8B-B14F-4D97-AF65-F5344CB8AC3E}">
        <p14:creationId xmlns:p14="http://schemas.microsoft.com/office/powerpoint/2010/main" val="168181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9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21212">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7A4FCD-97D1-1895-B4E5-04206B3281B2}"/>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3</a:t>
            </a:r>
            <a:r>
              <a:rPr lang="en-US" sz="4000" baseline="30000">
                <a:solidFill>
                  <a:srgbClr val="FFFFFF"/>
                </a:solidFill>
              </a:rPr>
              <a:t>rd</a:t>
            </a:r>
            <a:r>
              <a:rPr lang="en-US" sz="4000">
                <a:solidFill>
                  <a:srgbClr val="FFFFFF"/>
                </a:solidFill>
              </a:rPr>
              <a:t> session (parents)</a:t>
            </a:r>
          </a:p>
        </p:txBody>
      </p:sp>
      <p:sp>
        <p:nvSpPr>
          <p:cNvPr id="3" name="Content Placeholder 2">
            <a:extLst>
              <a:ext uri="{FF2B5EF4-FFF2-40B4-BE49-F238E27FC236}">
                <a16:creationId xmlns:a16="http://schemas.microsoft.com/office/drawing/2014/main" id="{4E48B590-8DE0-3687-A898-9E67CD89BB11}"/>
              </a:ext>
            </a:extLst>
          </p:cNvPr>
          <p:cNvSpPr>
            <a:spLocks noGrp="1"/>
          </p:cNvSpPr>
          <p:nvPr>
            <p:ph idx="1"/>
          </p:nvPr>
        </p:nvSpPr>
        <p:spPr>
          <a:xfrm>
            <a:off x="599607" y="1885278"/>
            <a:ext cx="11197652" cy="4485541"/>
          </a:xfrm>
        </p:spPr>
        <p:txBody>
          <a:bodyPr anchor="ctr">
            <a:normAutofit/>
          </a:bodyPr>
          <a:lstStyle/>
          <a:p>
            <a:r>
              <a:rPr lang="en-US" sz="1600" dirty="0"/>
              <a:t>Met when Ada was in residency</a:t>
            </a:r>
          </a:p>
          <a:p>
            <a:r>
              <a:rPr lang="en-US" sz="1600" dirty="0"/>
              <a:t>Jeff was at this point in her first position as CFO in a big company</a:t>
            </a:r>
          </a:p>
          <a:p>
            <a:r>
              <a:rPr lang="en-US" sz="1600" dirty="0"/>
              <a:t>After 3 different positions as CEO, he was fired for legal problems for having sex with several subordinate females in her team.</a:t>
            </a:r>
          </a:p>
          <a:p>
            <a:r>
              <a:rPr lang="en-US" sz="1600" dirty="0"/>
              <a:t> Since then, he defines himself as “a home dad” to take care of children and save his marriage</a:t>
            </a:r>
          </a:p>
          <a:p>
            <a:r>
              <a:rPr lang="en-US" sz="1600" dirty="0"/>
              <a:t>Not marriage therapy – important Cristian base belief system</a:t>
            </a:r>
          </a:p>
          <a:p>
            <a:r>
              <a:rPr lang="en-US" sz="1600" dirty="0"/>
              <a:t>No intimacy for 3 years, and important decline after the discovery of reiterative affairs.</a:t>
            </a:r>
          </a:p>
          <a:p>
            <a:r>
              <a:rPr lang="en-US" sz="1600" dirty="0"/>
              <a:t>No emotional reaction from Ada about this.</a:t>
            </a:r>
          </a:p>
          <a:p>
            <a:r>
              <a:rPr lang="en-US" sz="1600" dirty="0"/>
              <a:t>Jeff does not believe family is a mess. He thinks that she is not so much at home to evaluate for that.</a:t>
            </a:r>
          </a:p>
          <a:p>
            <a:r>
              <a:rPr lang="en-US" sz="1600" dirty="0"/>
              <a:t>Both of them came from families where moms stayed at home as principal caregiving figures.</a:t>
            </a:r>
          </a:p>
          <a:p>
            <a:r>
              <a:rPr lang="en-US" sz="1600" dirty="0"/>
              <a:t>Most infidelities happened during the transition from residency to a full-time ER job.</a:t>
            </a:r>
          </a:p>
          <a:p>
            <a:endParaRPr lang="en-US" sz="1600" dirty="0"/>
          </a:p>
        </p:txBody>
      </p:sp>
    </p:spTree>
    <p:extLst>
      <p:ext uri="{BB962C8B-B14F-4D97-AF65-F5344CB8AC3E}">
        <p14:creationId xmlns:p14="http://schemas.microsoft.com/office/powerpoint/2010/main" val="3092747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213FF2-D700-36D4-ED91-C29FDF191640}"/>
              </a:ext>
            </a:extLst>
          </p:cNvPr>
          <p:cNvSpPr>
            <a:spLocks noGrp="1"/>
          </p:cNvSpPr>
          <p:nvPr>
            <p:ph type="title"/>
          </p:nvPr>
        </p:nvSpPr>
        <p:spPr>
          <a:xfrm>
            <a:off x="1371599" y="294538"/>
            <a:ext cx="9895951" cy="1033669"/>
          </a:xfrm>
        </p:spPr>
        <p:txBody>
          <a:bodyPr>
            <a:normAutofit/>
          </a:bodyPr>
          <a:lstStyle/>
          <a:p>
            <a:endParaRPr lang="en-US" sz="4000">
              <a:solidFill>
                <a:srgbClr val="FFFFFF"/>
              </a:solidFill>
            </a:endParaRPr>
          </a:p>
        </p:txBody>
      </p:sp>
      <p:sp>
        <p:nvSpPr>
          <p:cNvPr id="3" name="Content Placeholder 2">
            <a:extLst>
              <a:ext uri="{FF2B5EF4-FFF2-40B4-BE49-F238E27FC236}">
                <a16:creationId xmlns:a16="http://schemas.microsoft.com/office/drawing/2014/main" id="{C45BBCE5-13E3-6E1D-C8AD-EBFCD82DCFB4}"/>
              </a:ext>
            </a:extLst>
          </p:cNvPr>
          <p:cNvSpPr>
            <a:spLocks noGrp="1"/>
          </p:cNvSpPr>
          <p:nvPr>
            <p:ph idx="1"/>
          </p:nvPr>
        </p:nvSpPr>
        <p:spPr>
          <a:xfrm>
            <a:off x="1371599" y="2318197"/>
            <a:ext cx="9724031" cy="3683358"/>
          </a:xfrm>
        </p:spPr>
        <p:txBody>
          <a:bodyPr anchor="ctr">
            <a:normAutofit/>
          </a:bodyPr>
          <a:lstStyle/>
          <a:p>
            <a:r>
              <a:rPr lang="en-US" sz="2000" dirty="0"/>
              <a:t>Why do you think most infidelities happen during the first Ada’s full-time position as an ER physician?</a:t>
            </a:r>
          </a:p>
        </p:txBody>
      </p:sp>
    </p:spTree>
    <p:extLst>
      <p:ext uri="{BB962C8B-B14F-4D97-AF65-F5344CB8AC3E}">
        <p14:creationId xmlns:p14="http://schemas.microsoft.com/office/powerpoint/2010/main" val="1061226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FB54A-1630-E37D-0931-B978A5FAB841}"/>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Significant other</a:t>
            </a:r>
          </a:p>
        </p:txBody>
      </p:sp>
      <p:sp>
        <p:nvSpPr>
          <p:cNvPr id="3" name="Content Placeholder 2">
            <a:extLst>
              <a:ext uri="{FF2B5EF4-FFF2-40B4-BE49-F238E27FC236}">
                <a16:creationId xmlns:a16="http://schemas.microsoft.com/office/drawing/2014/main" id="{B281AEF7-D8C9-FB2A-53F3-C2402E63C2D6}"/>
              </a:ext>
            </a:extLst>
          </p:cNvPr>
          <p:cNvSpPr>
            <a:spLocks noGrp="1"/>
          </p:cNvSpPr>
          <p:nvPr>
            <p:ph idx="1"/>
          </p:nvPr>
        </p:nvSpPr>
        <p:spPr>
          <a:xfrm>
            <a:off x="1371599" y="2318197"/>
            <a:ext cx="9724031" cy="3683358"/>
          </a:xfrm>
        </p:spPr>
        <p:txBody>
          <a:bodyPr anchor="ctr">
            <a:normAutofit/>
          </a:bodyPr>
          <a:lstStyle/>
          <a:p>
            <a:r>
              <a:rPr lang="en-US" sz="2000" b="1" dirty="0"/>
              <a:t>30 % report burnout</a:t>
            </a:r>
          </a:p>
          <a:p>
            <a:endParaRPr lang="en-US" sz="2000" dirty="0"/>
          </a:p>
          <a:p>
            <a:r>
              <a:rPr lang="en-US" sz="2000" dirty="0"/>
              <a:t>Invisibility</a:t>
            </a:r>
          </a:p>
          <a:p>
            <a:r>
              <a:rPr lang="en-US" sz="2000" dirty="0"/>
              <a:t>Feeling lonely</a:t>
            </a:r>
          </a:p>
          <a:p>
            <a:r>
              <a:rPr lang="en-US" sz="2000" dirty="0"/>
              <a:t>No couple-time</a:t>
            </a:r>
          </a:p>
          <a:p>
            <a:r>
              <a:rPr lang="en-US" sz="2000" dirty="0"/>
              <a:t>Caregiving responsibilities</a:t>
            </a:r>
          </a:p>
          <a:p>
            <a:r>
              <a:rPr lang="en-US" sz="2000" dirty="0"/>
              <a:t>Housekeeping responsibilities</a:t>
            </a:r>
          </a:p>
        </p:txBody>
      </p:sp>
    </p:spTree>
    <p:extLst>
      <p:ext uri="{BB962C8B-B14F-4D97-AF65-F5344CB8AC3E}">
        <p14:creationId xmlns:p14="http://schemas.microsoft.com/office/powerpoint/2010/main" val="1791946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6312FE-25CD-7AD7-373C-B759A88A2FE0}"/>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Medical marriages</a:t>
            </a:r>
          </a:p>
        </p:txBody>
      </p:sp>
      <p:sp>
        <p:nvSpPr>
          <p:cNvPr id="3" name="Content Placeholder 2">
            <a:extLst>
              <a:ext uri="{FF2B5EF4-FFF2-40B4-BE49-F238E27FC236}">
                <a16:creationId xmlns:a16="http://schemas.microsoft.com/office/drawing/2014/main" id="{A3D9DF24-7FC6-8242-D85D-20F7ACBCEEC1}"/>
              </a:ext>
            </a:extLst>
          </p:cNvPr>
          <p:cNvSpPr>
            <a:spLocks noGrp="1"/>
          </p:cNvSpPr>
          <p:nvPr>
            <p:ph idx="1"/>
          </p:nvPr>
        </p:nvSpPr>
        <p:spPr>
          <a:xfrm>
            <a:off x="1371599" y="1891970"/>
            <a:ext cx="9724031" cy="4109585"/>
          </a:xfrm>
        </p:spPr>
        <p:txBody>
          <a:bodyPr anchor="ctr">
            <a:normAutofit/>
          </a:bodyPr>
          <a:lstStyle/>
          <a:p>
            <a:r>
              <a:rPr lang="en-US" sz="2000" dirty="0"/>
              <a:t> </a:t>
            </a:r>
            <a:r>
              <a:rPr lang="en-US" sz="3200" dirty="0"/>
              <a:t>Let’s define what </a:t>
            </a:r>
            <a:r>
              <a:rPr lang="en-US" sz="3200" b="1" u="sng" dirty="0"/>
              <a:t>support</a:t>
            </a:r>
            <a:r>
              <a:rPr lang="en-US" sz="3200" dirty="0"/>
              <a:t> means for the physician partner.</a:t>
            </a:r>
          </a:p>
          <a:p>
            <a:r>
              <a:rPr lang="en-US" sz="3200" dirty="0"/>
              <a:t>The higher moral dilemma</a:t>
            </a:r>
          </a:p>
          <a:p>
            <a:r>
              <a:rPr lang="en-US" sz="3200" dirty="0"/>
              <a:t>Contradictory findings about physician's divorce rate</a:t>
            </a:r>
          </a:p>
          <a:p>
            <a:r>
              <a:rPr lang="en-US" sz="3200" dirty="0"/>
              <a:t>Satisfaction problems</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880274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767AF5-CA1D-D1D7-4210-B0C8A268DBF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When both are doctors…</a:t>
            </a:r>
          </a:p>
        </p:txBody>
      </p:sp>
      <p:sp>
        <p:nvSpPr>
          <p:cNvPr id="3" name="Content Placeholder 2">
            <a:extLst>
              <a:ext uri="{FF2B5EF4-FFF2-40B4-BE49-F238E27FC236}">
                <a16:creationId xmlns:a16="http://schemas.microsoft.com/office/drawing/2014/main" id="{C3AB07A2-D66E-2206-B204-2B4A95531E0A}"/>
              </a:ext>
            </a:extLst>
          </p:cNvPr>
          <p:cNvSpPr>
            <a:spLocks noGrp="1"/>
          </p:cNvSpPr>
          <p:nvPr>
            <p:ph idx="1"/>
          </p:nvPr>
        </p:nvSpPr>
        <p:spPr>
          <a:xfrm>
            <a:off x="4810259" y="649480"/>
            <a:ext cx="6555347" cy="5546047"/>
          </a:xfrm>
        </p:spPr>
        <p:txBody>
          <a:bodyPr anchor="ctr">
            <a:normAutofit/>
          </a:bodyPr>
          <a:lstStyle/>
          <a:p>
            <a:r>
              <a:rPr lang="en-US" sz="2000" dirty="0"/>
              <a:t>Marriage satisfaction is higher</a:t>
            </a:r>
          </a:p>
          <a:p>
            <a:r>
              <a:rPr lang="en-US" sz="2000" dirty="0"/>
              <a:t>There are more values in accordance</a:t>
            </a:r>
          </a:p>
          <a:p>
            <a:r>
              <a:rPr lang="en-US" sz="2000" dirty="0"/>
              <a:t>More sense of empathy</a:t>
            </a:r>
          </a:p>
          <a:p>
            <a:r>
              <a:rPr lang="en-US" sz="2000" dirty="0"/>
              <a:t>More external help for parenting</a:t>
            </a:r>
          </a:p>
          <a:p>
            <a:endParaRPr lang="en-US" sz="2000" dirty="0"/>
          </a:p>
        </p:txBody>
      </p:sp>
    </p:spTree>
    <p:extLst>
      <p:ext uri="{BB962C8B-B14F-4D97-AF65-F5344CB8AC3E}">
        <p14:creationId xmlns:p14="http://schemas.microsoft.com/office/powerpoint/2010/main" val="168443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8BEDF9-2733-34A1-B074-56C1DEA9B6C0}"/>
              </a:ext>
            </a:extLst>
          </p:cNvPr>
          <p:cNvSpPr>
            <a:spLocks noGrp="1"/>
          </p:cNvSpPr>
          <p:nvPr>
            <p:ph type="title"/>
          </p:nvPr>
        </p:nvSpPr>
        <p:spPr>
          <a:xfrm>
            <a:off x="5596501" y="489508"/>
            <a:ext cx="5754896" cy="1667569"/>
          </a:xfrm>
        </p:spPr>
        <p:txBody>
          <a:bodyPr anchor="b">
            <a:normAutofit/>
          </a:bodyPr>
          <a:lstStyle/>
          <a:p>
            <a:r>
              <a:rPr lang="en-US" sz="4000"/>
              <a:t>Objectives</a:t>
            </a:r>
          </a:p>
        </p:txBody>
      </p:sp>
      <p:pic>
        <p:nvPicPr>
          <p:cNvPr id="7" name="Graphic 6" descr="Cycle with People">
            <a:extLst>
              <a:ext uri="{FF2B5EF4-FFF2-40B4-BE49-F238E27FC236}">
                <a16:creationId xmlns:a16="http://schemas.microsoft.com/office/drawing/2014/main" id="{375476C4-E060-9CA0-5707-AD868C6634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130" y="1275070"/>
            <a:ext cx="3876165" cy="3876165"/>
          </a:xfrm>
          <a:prstGeom prst="rect">
            <a:avLst/>
          </a:prstGeom>
        </p:spPr>
      </p:pic>
      <p:sp>
        <p:nvSpPr>
          <p:cNvPr id="20" name="Content Placeholder 2">
            <a:extLst>
              <a:ext uri="{FF2B5EF4-FFF2-40B4-BE49-F238E27FC236}">
                <a16:creationId xmlns:a16="http://schemas.microsoft.com/office/drawing/2014/main" id="{079CE0C8-042D-3CF5-CDE4-C5C31C06486F}"/>
              </a:ext>
            </a:extLst>
          </p:cNvPr>
          <p:cNvSpPr>
            <a:spLocks noGrp="1"/>
          </p:cNvSpPr>
          <p:nvPr>
            <p:ph idx="1"/>
          </p:nvPr>
        </p:nvSpPr>
        <p:spPr>
          <a:xfrm>
            <a:off x="5596502" y="2405894"/>
            <a:ext cx="5754896" cy="3197464"/>
          </a:xfrm>
        </p:spPr>
        <p:txBody>
          <a:bodyPr anchor="t">
            <a:normAutofit/>
          </a:bodyPr>
          <a:lstStyle/>
          <a:p>
            <a:r>
              <a:rPr lang="en-US" sz="2000"/>
              <a:t>By the end of this presentation, participants will be able to:</a:t>
            </a:r>
          </a:p>
          <a:p>
            <a:r>
              <a:rPr lang="en-US" sz="2000"/>
              <a:t>1. List common personality traits of physicians, spouses, and children.</a:t>
            </a:r>
          </a:p>
          <a:p>
            <a:r>
              <a:rPr lang="en-US" sz="2000"/>
              <a:t>2. Describe three family therapy techniques to run psychotherapy sessions with medical families.</a:t>
            </a:r>
          </a:p>
          <a:p>
            <a:r>
              <a:rPr lang="en-US" sz="2000"/>
              <a:t>3. Analyze a clinical case and propose family-oriented treatment plans.</a:t>
            </a:r>
          </a:p>
          <a:p>
            <a:endParaRPr lang="en-US" sz="2000"/>
          </a:p>
        </p:txBody>
      </p:sp>
      <p:sp>
        <p:nvSpPr>
          <p:cNvPr id="29" name="Rectangle 2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310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164032-1523-BC27-2EE4-0F513903A3EF}"/>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4</a:t>
            </a:r>
            <a:r>
              <a:rPr lang="en-US" sz="4000" baseline="30000">
                <a:solidFill>
                  <a:srgbClr val="FFFFFF"/>
                </a:solidFill>
              </a:rPr>
              <a:t>th</a:t>
            </a:r>
            <a:r>
              <a:rPr lang="en-US" sz="4000">
                <a:solidFill>
                  <a:srgbClr val="FFFFFF"/>
                </a:solidFill>
              </a:rPr>
              <a:t> session - Family</a:t>
            </a:r>
          </a:p>
        </p:txBody>
      </p:sp>
      <p:sp>
        <p:nvSpPr>
          <p:cNvPr id="3" name="Content Placeholder 2">
            <a:extLst>
              <a:ext uri="{FF2B5EF4-FFF2-40B4-BE49-F238E27FC236}">
                <a16:creationId xmlns:a16="http://schemas.microsoft.com/office/drawing/2014/main" id="{A9A98131-C892-12D6-3964-2F779819D418}"/>
              </a:ext>
            </a:extLst>
          </p:cNvPr>
          <p:cNvSpPr>
            <a:spLocks noGrp="1"/>
          </p:cNvSpPr>
          <p:nvPr>
            <p:ph idx="1"/>
          </p:nvPr>
        </p:nvSpPr>
        <p:spPr>
          <a:xfrm>
            <a:off x="4810259" y="649480"/>
            <a:ext cx="6555347" cy="5546047"/>
          </a:xfrm>
        </p:spPr>
        <p:txBody>
          <a:bodyPr anchor="ctr">
            <a:normAutofit/>
          </a:bodyPr>
          <a:lstStyle/>
          <a:p>
            <a:r>
              <a:rPr lang="en-US" sz="2000" dirty="0"/>
              <a:t>Jeff, Ada, Joan, and Mike present</a:t>
            </a:r>
          </a:p>
          <a:p>
            <a:r>
              <a:rPr lang="en-US" sz="2000" dirty="0"/>
              <a:t>New problems at school</a:t>
            </a:r>
          </a:p>
          <a:p>
            <a:r>
              <a:rPr lang="en-US" sz="2000" dirty="0"/>
              <a:t>Ada was very critical of Joan</a:t>
            </a:r>
          </a:p>
          <a:p>
            <a:r>
              <a:rPr lang="en-US" sz="2000" dirty="0"/>
              <a:t>Jeff was trying to decrease the conflict</a:t>
            </a:r>
          </a:p>
          <a:p>
            <a:endParaRPr lang="en-US" sz="2000" dirty="0"/>
          </a:p>
        </p:txBody>
      </p:sp>
    </p:spTree>
    <p:extLst>
      <p:ext uri="{BB962C8B-B14F-4D97-AF65-F5344CB8AC3E}">
        <p14:creationId xmlns:p14="http://schemas.microsoft.com/office/powerpoint/2010/main" val="4138618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62E760-B48D-321E-BBF0-F27166072AD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Children of medical families</a:t>
            </a:r>
          </a:p>
        </p:txBody>
      </p:sp>
      <p:sp>
        <p:nvSpPr>
          <p:cNvPr id="3" name="Content Placeholder 2">
            <a:extLst>
              <a:ext uri="{FF2B5EF4-FFF2-40B4-BE49-F238E27FC236}">
                <a16:creationId xmlns:a16="http://schemas.microsoft.com/office/drawing/2014/main" id="{A1C5632E-0BCD-8E69-B576-26BB4D4B83E0}"/>
              </a:ext>
            </a:extLst>
          </p:cNvPr>
          <p:cNvSpPr>
            <a:spLocks noGrp="1"/>
          </p:cNvSpPr>
          <p:nvPr>
            <p:ph idx="1"/>
          </p:nvPr>
        </p:nvSpPr>
        <p:spPr>
          <a:xfrm>
            <a:off x="4810259" y="649480"/>
            <a:ext cx="6555347" cy="5546047"/>
          </a:xfrm>
        </p:spPr>
        <p:txBody>
          <a:bodyPr anchor="ctr">
            <a:normAutofit/>
          </a:bodyPr>
          <a:lstStyle/>
          <a:p>
            <a:r>
              <a:rPr lang="en-US" sz="2000" dirty="0"/>
              <a:t>High achievers' mindset</a:t>
            </a:r>
          </a:p>
          <a:p>
            <a:r>
              <a:rPr lang="en-US" sz="2000" dirty="0"/>
              <a:t>Independence</a:t>
            </a:r>
          </a:p>
          <a:p>
            <a:r>
              <a:rPr lang="en-US" sz="2000" dirty="0"/>
              <a:t>Loneliness</a:t>
            </a:r>
          </a:p>
          <a:p>
            <a:r>
              <a:rPr lang="en-US" sz="2000" dirty="0"/>
              <a:t>Role confusion</a:t>
            </a:r>
          </a:p>
          <a:p>
            <a:r>
              <a:rPr lang="en-US" sz="2000" dirty="0"/>
              <a:t>Model of sacrifice</a:t>
            </a:r>
          </a:p>
          <a:p>
            <a:r>
              <a:rPr lang="en-US" sz="2000" dirty="0"/>
              <a:t>And…You never are going to believe any medical tv show again…</a:t>
            </a:r>
          </a:p>
          <a:p>
            <a:endParaRPr lang="en-US" sz="2000" dirty="0"/>
          </a:p>
          <a:p>
            <a:endParaRPr lang="en-US" sz="2000" dirty="0"/>
          </a:p>
        </p:txBody>
      </p:sp>
    </p:spTree>
    <p:extLst>
      <p:ext uri="{BB962C8B-B14F-4D97-AF65-F5344CB8AC3E}">
        <p14:creationId xmlns:p14="http://schemas.microsoft.com/office/powerpoint/2010/main" val="2707673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FC9986-B4D8-71AB-3A3D-D3938A6C9DBE}"/>
              </a:ext>
            </a:extLst>
          </p:cNvPr>
          <p:cNvSpPr>
            <a:spLocks noGrp="1"/>
          </p:cNvSpPr>
          <p:nvPr>
            <p:ph type="title"/>
          </p:nvPr>
        </p:nvSpPr>
        <p:spPr>
          <a:xfrm>
            <a:off x="1149716" y="499397"/>
            <a:ext cx="5929422" cy="1640180"/>
          </a:xfrm>
        </p:spPr>
        <p:txBody>
          <a:bodyPr anchor="b">
            <a:normAutofit/>
          </a:bodyPr>
          <a:lstStyle/>
          <a:p>
            <a:r>
              <a:rPr lang="en-US" sz="4000"/>
              <a:t>The voices of children</a:t>
            </a:r>
          </a:p>
        </p:txBody>
      </p:sp>
      <p:sp>
        <p:nvSpPr>
          <p:cNvPr id="3" name="Content Placeholder 2">
            <a:extLst>
              <a:ext uri="{FF2B5EF4-FFF2-40B4-BE49-F238E27FC236}">
                <a16:creationId xmlns:a16="http://schemas.microsoft.com/office/drawing/2014/main" id="{5F3394B7-1484-1CA4-4C6B-5C8C453CDF38}"/>
              </a:ext>
            </a:extLst>
          </p:cNvPr>
          <p:cNvSpPr>
            <a:spLocks noGrp="1"/>
          </p:cNvSpPr>
          <p:nvPr>
            <p:ph idx="1"/>
          </p:nvPr>
        </p:nvSpPr>
        <p:spPr>
          <a:xfrm>
            <a:off x="1149717" y="2423821"/>
            <a:ext cx="5929422" cy="3519780"/>
          </a:xfrm>
        </p:spPr>
        <p:txBody>
          <a:bodyPr>
            <a:normAutofit/>
          </a:bodyPr>
          <a:lstStyle/>
          <a:p>
            <a:r>
              <a:rPr lang="en-US" sz="2000"/>
              <a:t>“As a child, my father (a surgeon) was almost never at home; to see him was weird (almost a privilege). I stole his stethoscope to have something of him close to me when it was difficult to sleep at night.”</a:t>
            </a:r>
          </a:p>
          <a:p>
            <a:r>
              <a:rPr lang="en-US" sz="2000"/>
              <a:t> </a:t>
            </a:r>
          </a:p>
          <a:p>
            <a:r>
              <a:rPr lang="en-US" sz="2000"/>
              <a:t>“I don’t want a doctor; I want a mom.”</a:t>
            </a:r>
          </a:p>
          <a:p>
            <a:endParaRPr lang="en-US" sz="2000"/>
          </a:p>
          <a:p>
            <a:r>
              <a:rPr lang="en-US" sz="2000"/>
              <a:t>“What is more important to you, your patients, or me?”</a:t>
            </a:r>
          </a:p>
          <a:p>
            <a:endParaRPr lang="en-US" sz="2000"/>
          </a:p>
          <a:p>
            <a:endParaRPr lang="en-US" sz="2000"/>
          </a:p>
        </p:txBody>
      </p:sp>
      <p:pic>
        <p:nvPicPr>
          <p:cNvPr id="7" name="Graphic 6" descr="Doctor">
            <a:extLst>
              <a:ext uri="{FF2B5EF4-FFF2-40B4-BE49-F238E27FC236}">
                <a16:creationId xmlns:a16="http://schemas.microsoft.com/office/drawing/2014/main" id="{83D76BCE-CCFE-6BD9-A35D-58D03D491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5506" y="1492624"/>
            <a:ext cx="3765176" cy="3765176"/>
          </a:xfrm>
          <a:prstGeom prst="rect">
            <a:avLst/>
          </a:prstGeom>
        </p:spPr>
      </p:pic>
      <p:sp>
        <p:nvSpPr>
          <p:cNvPr id="12" name="Rectangle 1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407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3B5CB5-4992-30EC-5D6D-C3E28E9DF623}"/>
              </a:ext>
            </a:extLst>
          </p:cNvPr>
          <p:cNvSpPr>
            <a:spLocks noGrp="1"/>
          </p:cNvSpPr>
          <p:nvPr>
            <p:ph type="title"/>
          </p:nvPr>
        </p:nvSpPr>
        <p:spPr>
          <a:xfrm>
            <a:off x="1169125" y="2920878"/>
            <a:ext cx="5853227" cy="2992576"/>
          </a:xfrm>
        </p:spPr>
        <p:txBody>
          <a:bodyPr vert="horz" lIns="91440" tIns="45720" rIns="91440" bIns="45720" rtlCol="0" anchor="t">
            <a:normAutofit/>
          </a:bodyPr>
          <a:lstStyle/>
          <a:p>
            <a:r>
              <a:rPr lang="en-US" sz="4800">
                <a:solidFill>
                  <a:srgbClr val="FFFFFF"/>
                </a:solidFill>
              </a:rPr>
              <a:t>So, what is going on with our doctors?</a:t>
            </a:r>
          </a:p>
        </p:txBody>
      </p:sp>
      <p:pic>
        <p:nvPicPr>
          <p:cNvPr id="5" name="Picture 4" descr="Desk with stethoscope and computer keyboard">
            <a:extLst>
              <a:ext uri="{FF2B5EF4-FFF2-40B4-BE49-F238E27FC236}">
                <a16:creationId xmlns:a16="http://schemas.microsoft.com/office/drawing/2014/main" id="{A3B020B9-4375-7195-0D1F-AA711E7CB493}"/>
              </a:ext>
            </a:extLst>
          </p:cNvPr>
          <p:cNvPicPr>
            <a:picLocks noChangeAspect="1"/>
          </p:cNvPicPr>
          <p:nvPr/>
        </p:nvPicPr>
        <p:blipFill rotWithShape="1">
          <a:blip r:embed="rId2"/>
          <a:srcRect l="57383" r="2711" b="-1"/>
          <a:stretch/>
        </p:blipFill>
        <p:spPr>
          <a:xfrm>
            <a:off x="8104092" y="10"/>
            <a:ext cx="4099858" cy="6857990"/>
          </a:xfrm>
          <a:prstGeom prst="rect">
            <a:avLst/>
          </a:prstGeom>
        </p:spPr>
      </p:pic>
    </p:spTree>
    <p:extLst>
      <p:ext uri="{BB962C8B-B14F-4D97-AF65-F5344CB8AC3E}">
        <p14:creationId xmlns:p14="http://schemas.microsoft.com/office/powerpoint/2010/main" val="210261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ippocratic Oath Physicians Creed(1)">
            <a:hlinkClick r:id="" action="ppaction://media"/>
            <a:extLst>
              <a:ext uri="{FF2B5EF4-FFF2-40B4-BE49-F238E27FC236}">
                <a16:creationId xmlns:a16="http://schemas.microsoft.com/office/drawing/2014/main" id="{72A30676-BE30-CE03-0C1D-924E5A32DFB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118586" y="905522"/>
            <a:ext cx="9703294" cy="5271441"/>
          </a:xfrm>
        </p:spPr>
      </p:pic>
    </p:spTree>
    <p:extLst>
      <p:ext uri="{BB962C8B-B14F-4D97-AF65-F5344CB8AC3E}">
        <p14:creationId xmlns:p14="http://schemas.microsoft.com/office/powerpoint/2010/main" val="209412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8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a doctor flying over a group of people&#10;&#10;Description automatically generated">
            <a:extLst>
              <a:ext uri="{FF2B5EF4-FFF2-40B4-BE49-F238E27FC236}">
                <a16:creationId xmlns:a16="http://schemas.microsoft.com/office/drawing/2014/main" id="{317DC894-71CC-B064-85A2-5591D7304C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9429" y="703385"/>
            <a:ext cx="8742066" cy="5473578"/>
          </a:xfrm>
        </p:spPr>
      </p:pic>
    </p:spTree>
    <p:extLst>
      <p:ext uri="{BB962C8B-B14F-4D97-AF65-F5344CB8AC3E}">
        <p14:creationId xmlns:p14="http://schemas.microsoft.com/office/powerpoint/2010/main" val="1217408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ign on a pole&#10;&#10;Description automatically generated">
            <a:extLst>
              <a:ext uri="{FF2B5EF4-FFF2-40B4-BE49-F238E27FC236}">
                <a16:creationId xmlns:a16="http://schemas.microsoft.com/office/drawing/2014/main" id="{ADAC29A6-3BAF-84E6-CC2B-15B6156D185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523814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4E1ED88-6DDF-28E0-CC8B-6BD1381CD4F4}"/>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The burnout epidemic</a:t>
            </a:r>
          </a:p>
        </p:txBody>
      </p:sp>
      <p:sp>
        <p:nvSpPr>
          <p:cNvPr id="3" name="Content Placeholder 2">
            <a:extLst>
              <a:ext uri="{FF2B5EF4-FFF2-40B4-BE49-F238E27FC236}">
                <a16:creationId xmlns:a16="http://schemas.microsoft.com/office/drawing/2014/main" id="{832067F3-6464-B9AC-3D33-898241248A91}"/>
              </a:ext>
            </a:extLst>
          </p:cNvPr>
          <p:cNvSpPr>
            <a:spLocks noGrp="1"/>
          </p:cNvSpPr>
          <p:nvPr>
            <p:ph idx="1"/>
          </p:nvPr>
        </p:nvSpPr>
        <p:spPr>
          <a:xfrm>
            <a:off x="1350682" y="4870824"/>
            <a:ext cx="10005951" cy="1458258"/>
          </a:xfrm>
        </p:spPr>
        <p:txBody>
          <a:bodyPr vert="horz" lIns="91440" tIns="45720" rIns="91440" bIns="45720" rtlCol="0" anchor="ctr">
            <a:normAutofit/>
          </a:bodyPr>
          <a:lstStyle/>
          <a:p>
            <a:pPr marL="0" indent="0">
              <a:buNone/>
            </a:pPr>
            <a:r>
              <a:rPr lang="en-US" sz="2400" kern="1200" dirty="0">
                <a:solidFill>
                  <a:schemeClr val="tx1"/>
                </a:solidFill>
                <a:latin typeface="+mn-lt"/>
                <a:ea typeface="+mn-ea"/>
                <a:cs typeface="+mn-cs"/>
              </a:rPr>
              <a:t>63 % of doctors reported stress and burn out</a:t>
            </a:r>
          </a:p>
          <a:p>
            <a:pPr marL="0" indent="0">
              <a:buNone/>
            </a:pPr>
            <a:r>
              <a:rPr lang="en-US" sz="2400" kern="1200" dirty="0">
                <a:solidFill>
                  <a:schemeClr val="tx1"/>
                </a:solidFill>
                <a:latin typeface="+mn-lt"/>
                <a:ea typeface="+mn-ea"/>
                <a:cs typeface="+mn-cs"/>
              </a:rPr>
              <a:t>55 % are considering to leave the profession in the next 2 years</a:t>
            </a:r>
          </a:p>
        </p:txBody>
      </p:sp>
    </p:spTree>
    <p:extLst>
      <p:ext uri="{BB962C8B-B14F-4D97-AF65-F5344CB8AC3E}">
        <p14:creationId xmlns:p14="http://schemas.microsoft.com/office/powerpoint/2010/main" val="161137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2795C7-EE05-B07C-5C86-6DF18E43644C}"/>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But why?</a:t>
            </a:r>
          </a:p>
        </p:txBody>
      </p:sp>
      <p:graphicFrame>
        <p:nvGraphicFramePr>
          <p:cNvPr id="5" name="Content Placeholder 2">
            <a:extLst>
              <a:ext uri="{FF2B5EF4-FFF2-40B4-BE49-F238E27FC236}">
                <a16:creationId xmlns:a16="http://schemas.microsoft.com/office/drawing/2014/main" id="{8D5AD94A-4A53-D5BE-3D67-A0302CC37B9B}"/>
              </a:ext>
            </a:extLst>
          </p:cNvPr>
          <p:cNvGraphicFramePr>
            <a:graphicFrameLocks noGrp="1"/>
          </p:cNvGraphicFramePr>
          <p:nvPr>
            <p:ph idx="1"/>
            <p:extLst>
              <p:ext uri="{D42A27DB-BD31-4B8C-83A1-F6EECF244321}">
                <p14:modId xmlns:p14="http://schemas.microsoft.com/office/powerpoint/2010/main" val="197425622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207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6AB5-16A8-8CD8-3197-6BA007BE926C}"/>
              </a:ext>
            </a:extLst>
          </p:cNvPr>
          <p:cNvSpPr>
            <a:spLocks noGrp="1"/>
          </p:cNvSpPr>
          <p:nvPr>
            <p:ph type="title"/>
          </p:nvPr>
        </p:nvSpPr>
        <p:spPr/>
        <p:txBody>
          <a:bodyPr/>
          <a:lstStyle/>
          <a:p>
            <a:r>
              <a:rPr lang="en-US" dirty="0"/>
              <a:t>Corporative medicine</a:t>
            </a:r>
          </a:p>
        </p:txBody>
      </p:sp>
      <p:graphicFrame>
        <p:nvGraphicFramePr>
          <p:cNvPr id="4" name="Content Placeholder 3">
            <a:extLst>
              <a:ext uri="{FF2B5EF4-FFF2-40B4-BE49-F238E27FC236}">
                <a16:creationId xmlns:a16="http://schemas.microsoft.com/office/drawing/2014/main" id="{3CF87806-535C-885A-AC04-0AAD3343611D}"/>
              </a:ext>
            </a:extLst>
          </p:cNvPr>
          <p:cNvGraphicFramePr>
            <a:graphicFrameLocks noGrp="1"/>
          </p:cNvGraphicFramePr>
          <p:nvPr>
            <p:ph idx="1"/>
            <p:extLst>
              <p:ext uri="{D42A27DB-BD31-4B8C-83A1-F6EECF244321}">
                <p14:modId xmlns:p14="http://schemas.microsoft.com/office/powerpoint/2010/main" val="3358350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0341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D1915-D823-F568-0C93-84D8E6CC350F}"/>
              </a:ext>
            </a:extLst>
          </p:cNvPr>
          <p:cNvSpPr>
            <a:spLocks noGrp="1"/>
          </p:cNvSpPr>
          <p:nvPr>
            <p:ph type="title"/>
          </p:nvPr>
        </p:nvSpPr>
        <p:spPr>
          <a:xfrm>
            <a:off x="1136397" y="502020"/>
            <a:ext cx="5323715" cy="1642970"/>
          </a:xfrm>
        </p:spPr>
        <p:txBody>
          <a:bodyPr anchor="b">
            <a:normAutofit/>
          </a:bodyPr>
          <a:lstStyle/>
          <a:p>
            <a:r>
              <a:rPr lang="en-US" sz="4000"/>
              <a:t>Medical Families</a:t>
            </a:r>
          </a:p>
        </p:txBody>
      </p:sp>
      <p:sp>
        <p:nvSpPr>
          <p:cNvPr id="3" name="Content Placeholder 2">
            <a:extLst>
              <a:ext uri="{FF2B5EF4-FFF2-40B4-BE49-F238E27FC236}">
                <a16:creationId xmlns:a16="http://schemas.microsoft.com/office/drawing/2014/main" id="{A8E021A2-8DA0-6B7E-1BA0-34773DE13FEC}"/>
              </a:ext>
            </a:extLst>
          </p:cNvPr>
          <p:cNvSpPr>
            <a:spLocks noGrp="1"/>
          </p:cNvSpPr>
          <p:nvPr>
            <p:ph idx="1"/>
          </p:nvPr>
        </p:nvSpPr>
        <p:spPr>
          <a:xfrm>
            <a:off x="1144923" y="2405894"/>
            <a:ext cx="5315189" cy="3535083"/>
          </a:xfrm>
        </p:spPr>
        <p:txBody>
          <a:bodyPr anchor="t">
            <a:normAutofit/>
          </a:bodyPr>
          <a:lstStyle/>
          <a:p>
            <a:r>
              <a:rPr lang="en-US" sz="2000"/>
              <a:t>“Families where at least one member is a physician”</a:t>
            </a:r>
          </a:p>
          <a:p>
            <a:pPr marL="0" indent="0">
              <a:buNone/>
            </a:pPr>
            <a:endParaRPr lang="en-US" sz="2000"/>
          </a:p>
        </p:txBody>
      </p:sp>
      <p:sp>
        <p:nvSpPr>
          <p:cNvPr id="25" name="Rectangle 2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Doctor">
            <a:extLst>
              <a:ext uri="{FF2B5EF4-FFF2-40B4-BE49-F238E27FC236}">
                <a16:creationId xmlns:a16="http://schemas.microsoft.com/office/drawing/2014/main" id="{AA21F6B7-E21A-013D-BB21-A1285E5863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2221856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0599D2-58C8-FC78-882D-A16D76B1A4F6}"/>
              </a:ext>
            </a:extLst>
          </p:cNvPr>
          <p:cNvSpPr>
            <a:spLocks noGrp="1"/>
          </p:cNvSpPr>
          <p:nvPr>
            <p:ph type="title"/>
          </p:nvPr>
        </p:nvSpPr>
        <p:spPr>
          <a:xfrm>
            <a:off x="466722" y="586855"/>
            <a:ext cx="3201366" cy="3387497"/>
          </a:xfrm>
        </p:spPr>
        <p:txBody>
          <a:bodyPr anchor="b">
            <a:normAutofit/>
          </a:bodyPr>
          <a:lstStyle/>
          <a:p>
            <a:pPr algn="r"/>
            <a:endParaRPr lang="en-US" sz="4000">
              <a:solidFill>
                <a:srgbClr val="FFFFFF"/>
              </a:solidFill>
            </a:endParaRPr>
          </a:p>
        </p:txBody>
      </p:sp>
      <p:sp>
        <p:nvSpPr>
          <p:cNvPr id="3" name="Content Placeholder 2">
            <a:extLst>
              <a:ext uri="{FF2B5EF4-FFF2-40B4-BE49-F238E27FC236}">
                <a16:creationId xmlns:a16="http://schemas.microsoft.com/office/drawing/2014/main" id="{EBCCA536-4682-3526-845B-281D1B2D5880}"/>
              </a:ext>
            </a:extLst>
          </p:cNvPr>
          <p:cNvSpPr>
            <a:spLocks noGrp="1"/>
          </p:cNvSpPr>
          <p:nvPr>
            <p:ph idx="1"/>
          </p:nvPr>
        </p:nvSpPr>
        <p:spPr>
          <a:xfrm>
            <a:off x="4581727" y="649480"/>
            <a:ext cx="3872725" cy="5546047"/>
          </a:xfrm>
        </p:spPr>
        <p:txBody>
          <a:bodyPr anchor="ctr">
            <a:normAutofit/>
          </a:bodyPr>
          <a:lstStyle/>
          <a:p>
            <a:r>
              <a:rPr lang="en-US" sz="2000" dirty="0"/>
              <a:t>“While burnout manifests in individuals, it originates in systems”</a:t>
            </a:r>
          </a:p>
          <a:p>
            <a:endParaRPr lang="en-US" sz="2000" dirty="0"/>
          </a:p>
          <a:p>
            <a:r>
              <a:rPr lang="en-US" sz="2000" dirty="0" err="1"/>
              <a:t>Chirstine</a:t>
            </a:r>
            <a:r>
              <a:rPr lang="en-US" sz="2000" dirty="0"/>
              <a:t> </a:t>
            </a:r>
            <a:r>
              <a:rPr lang="en-US" sz="2000" dirty="0" err="1"/>
              <a:t>Sinsky</a:t>
            </a:r>
            <a:r>
              <a:rPr lang="en-US" sz="2000" dirty="0"/>
              <a:t>, MD</a:t>
            </a:r>
          </a:p>
        </p:txBody>
      </p:sp>
      <p:pic>
        <p:nvPicPr>
          <p:cNvPr id="33" name="Graphic 6" descr="Fingerprint">
            <a:extLst>
              <a:ext uri="{FF2B5EF4-FFF2-40B4-BE49-F238E27FC236}">
                <a16:creationId xmlns:a16="http://schemas.microsoft.com/office/drawing/2014/main" id="{FAA08F95-807A-40FC-0D9E-69A88B7985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9502" y="1627051"/>
            <a:ext cx="3615776" cy="3615776"/>
          </a:xfrm>
          <a:prstGeom prst="rect">
            <a:avLst/>
          </a:prstGeom>
        </p:spPr>
      </p:pic>
    </p:spTree>
    <p:extLst>
      <p:ext uri="{BB962C8B-B14F-4D97-AF65-F5344CB8AC3E}">
        <p14:creationId xmlns:p14="http://schemas.microsoft.com/office/powerpoint/2010/main" val="4046136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289AA-8291-110A-173E-D4E48B7F2F36}"/>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Healthcare system</a:t>
            </a:r>
          </a:p>
        </p:txBody>
      </p:sp>
      <p:sp>
        <p:nvSpPr>
          <p:cNvPr id="3" name="Content Placeholder 2">
            <a:extLst>
              <a:ext uri="{FF2B5EF4-FFF2-40B4-BE49-F238E27FC236}">
                <a16:creationId xmlns:a16="http://schemas.microsoft.com/office/drawing/2014/main" id="{742C102F-FD0A-A5E1-77D1-7F928C3A1F98}"/>
              </a:ext>
            </a:extLst>
          </p:cNvPr>
          <p:cNvSpPr>
            <a:spLocks noGrp="1"/>
          </p:cNvSpPr>
          <p:nvPr>
            <p:ph idx="1"/>
          </p:nvPr>
        </p:nvSpPr>
        <p:spPr>
          <a:xfrm>
            <a:off x="4810259" y="649480"/>
            <a:ext cx="6555347" cy="5546047"/>
          </a:xfrm>
        </p:spPr>
        <p:txBody>
          <a:bodyPr anchor="ctr">
            <a:normAutofit/>
          </a:bodyPr>
          <a:lstStyle/>
          <a:p>
            <a:r>
              <a:rPr lang="en-US" sz="2000"/>
              <a:t>Chaotic systems</a:t>
            </a:r>
          </a:p>
          <a:p>
            <a:r>
              <a:rPr lang="en-US" sz="2000"/>
              <a:t>Toxic relationships</a:t>
            </a:r>
          </a:p>
          <a:p>
            <a:r>
              <a:rPr lang="en-US" sz="2000"/>
              <a:t>Heavy individualistic perspective</a:t>
            </a:r>
          </a:p>
          <a:p>
            <a:r>
              <a:rPr lang="en-US" sz="2000"/>
              <a:t>Business &amp; legal Orientation – transactional orientation</a:t>
            </a:r>
          </a:p>
          <a:p>
            <a:r>
              <a:rPr lang="en-US" sz="2000"/>
              <a:t>No space for emotional processing </a:t>
            </a:r>
          </a:p>
          <a:p>
            <a:endParaRPr lang="en-US" sz="2000"/>
          </a:p>
          <a:p>
            <a:endParaRPr lang="en-US" sz="2000"/>
          </a:p>
        </p:txBody>
      </p:sp>
    </p:spTree>
    <p:extLst>
      <p:ext uri="{BB962C8B-B14F-4D97-AF65-F5344CB8AC3E}">
        <p14:creationId xmlns:p14="http://schemas.microsoft.com/office/powerpoint/2010/main" val="3005995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DA9631-ED99-0869-1F6D-3F0A6C72170E}"/>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Moral Injuries</a:t>
            </a:r>
          </a:p>
        </p:txBody>
      </p:sp>
      <p:sp>
        <p:nvSpPr>
          <p:cNvPr id="3" name="Content Placeholder 2">
            <a:extLst>
              <a:ext uri="{FF2B5EF4-FFF2-40B4-BE49-F238E27FC236}">
                <a16:creationId xmlns:a16="http://schemas.microsoft.com/office/drawing/2014/main" id="{0A7DE812-796A-2AFF-43A1-B5065D314AD0}"/>
              </a:ext>
            </a:extLst>
          </p:cNvPr>
          <p:cNvSpPr>
            <a:spLocks noGrp="1"/>
          </p:cNvSpPr>
          <p:nvPr>
            <p:ph idx="1"/>
          </p:nvPr>
        </p:nvSpPr>
        <p:spPr>
          <a:xfrm>
            <a:off x="4810259" y="649480"/>
            <a:ext cx="6555347" cy="5546047"/>
          </a:xfrm>
        </p:spPr>
        <p:txBody>
          <a:bodyPr anchor="ctr">
            <a:normAutofit/>
          </a:bodyPr>
          <a:lstStyle/>
          <a:p>
            <a:r>
              <a:rPr lang="en-US" sz="2000" b="0" i="0" dirty="0">
                <a:effectLst/>
                <a:latin typeface="ui-sans-serif"/>
              </a:rPr>
              <a:t>“perpetrating, failing to prevent, bearing witness to, or learning about acts that transgress deeply held moral beliefs and expectations.” </a:t>
            </a:r>
            <a:endParaRPr lang="en-US" sz="2000" dirty="0"/>
          </a:p>
        </p:txBody>
      </p:sp>
    </p:spTree>
    <p:extLst>
      <p:ext uri="{BB962C8B-B14F-4D97-AF65-F5344CB8AC3E}">
        <p14:creationId xmlns:p14="http://schemas.microsoft.com/office/powerpoint/2010/main" val="1992827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3F8C08-995F-AE9A-7E56-9C3EC614EFFC}"/>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And…</a:t>
            </a:r>
          </a:p>
        </p:txBody>
      </p:sp>
      <p:sp>
        <p:nvSpPr>
          <p:cNvPr id="37" name="Content Placeholder 2">
            <a:extLst>
              <a:ext uri="{FF2B5EF4-FFF2-40B4-BE49-F238E27FC236}">
                <a16:creationId xmlns:a16="http://schemas.microsoft.com/office/drawing/2014/main" id="{515DDC21-0FC3-7D75-6450-7EB0CEB0BFC2}"/>
              </a:ext>
            </a:extLst>
          </p:cNvPr>
          <p:cNvSpPr>
            <a:spLocks noGrp="1"/>
          </p:cNvSpPr>
          <p:nvPr>
            <p:ph idx="1"/>
          </p:nvPr>
        </p:nvSpPr>
        <p:spPr>
          <a:xfrm>
            <a:off x="1371599" y="2318197"/>
            <a:ext cx="9724031" cy="3683358"/>
          </a:xfrm>
        </p:spPr>
        <p:txBody>
          <a:bodyPr anchor="ctr">
            <a:normAutofit/>
          </a:bodyPr>
          <a:lstStyle/>
          <a:p>
            <a:r>
              <a:rPr lang="en-US" sz="2000"/>
              <a:t>No so many options for non-for-profit work</a:t>
            </a:r>
          </a:p>
          <a:p>
            <a:r>
              <a:rPr lang="en-US" sz="2000"/>
              <a:t>Private practices involve even more administrative work</a:t>
            </a:r>
          </a:p>
          <a:p>
            <a:r>
              <a:rPr lang="en-US" sz="2000"/>
              <a:t>For primary care health centers generally involve high number of patients – challenging to develop longitudinal relationships </a:t>
            </a:r>
          </a:p>
        </p:txBody>
      </p:sp>
    </p:spTree>
    <p:extLst>
      <p:ext uri="{BB962C8B-B14F-4D97-AF65-F5344CB8AC3E}">
        <p14:creationId xmlns:p14="http://schemas.microsoft.com/office/powerpoint/2010/main" val="1715735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339FB2-528F-61F0-1AEF-BF22A88A16EA}"/>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As </a:t>
            </a:r>
            <a:r>
              <a:rPr lang="en-US" sz="4000">
                <a:solidFill>
                  <a:srgbClr val="FFFFFF"/>
                </a:solidFill>
              </a:rPr>
              <a:t>a result,…</a:t>
            </a:r>
            <a:endParaRPr lang="en-US" sz="4000" dirty="0">
              <a:solidFill>
                <a:srgbClr val="FFFFFF"/>
              </a:solidFill>
            </a:endParaRPr>
          </a:p>
        </p:txBody>
      </p:sp>
      <p:sp>
        <p:nvSpPr>
          <p:cNvPr id="3" name="Content Placeholder 2">
            <a:extLst>
              <a:ext uri="{FF2B5EF4-FFF2-40B4-BE49-F238E27FC236}">
                <a16:creationId xmlns:a16="http://schemas.microsoft.com/office/drawing/2014/main" id="{6AA5BD60-3708-443A-27D9-02385C1EC572}"/>
              </a:ext>
            </a:extLst>
          </p:cNvPr>
          <p:cNvSpPr>
            <a:spLocks noGrp="1"/>
          </p:cNvSpPr>
          <p:nvPr>
            <p:ph idx="1"/>
          </p:nvPr>
        </p:nvSpPr>
        <p:spPr>
          <a:xfrm>
            <a:off x="1371599" y="2318197"/>
            <a:ext cx="9724031" cy="3683358"/>
          </a:xfrm>
        </p:spPr>
        <p:txBody>
          <a:bodyPr anchor="ctr">
            <a:normAutofit/>
          </a:bodyPr>
          <a:lstStyle/>
          <a:p>
            <a:pPr algn="ctr"/>
            <a:r>
              <a:rPr lang="en-US" sz="3200" b="1" i="1" dirty="0"/>
              <a:t>It is difficult to find joy in the job</a:t>
            </a:r>
          </a:p>
          <a:p>
            <a:endParaRPr lang="en-US" sz="2000" dirty="0"/>
          </a:p>
        </p:txBody>
      </p:sp>
    </p:spTree>
    <p:extLst>
      <p:ext uri="{BB962C8B-B14F-4D97-AF65-F5344CB8AC3E}">
        <p14:creationId xmlns:p14="http://schemas.microsoft.com/office/powerpoint/2010/main" val="542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Rectangle 3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EBB8C-1C16-F84F-B520-DBBB56ECA7D5}"/>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Family Assessment</a:t>
            </a:r>
          </a:p>
        </p:txBody>
      </p:sp>
      <p:sp>
        <p:nvSpPr>
          <p:cNvPr id="3" name="Content Placeholder 2">
            <a:extLst>
              <a:ext uri="{FF2B5EF4-FFF2-40B4-BE49-F238E27FC236}">
                <a16:creationId xmlns:a16="http://schemas.microsoft.com/office/drawing/2014/main" id="{D08F978B-91E9-F520-8447-33D17973BFAA}"/>
              </a:ext>
            </a:extLst>
          </p:cNvPr>
          <p:cNvSpPr>
            <a:spLocks noGrp="1"/>
          </p:cNvSpPr>
          <p:nvPr>
            <p:ph idx="1"/>
          </p:nvPr>
        </p:nvSpPr>
        <p:spPr>
          <a:xfrm>
            <a:off x="4810259" y="649480"/>
            <a:ext cx="6555347" cy="5546047"/>
          </a:xfrm>
        </p:spPr>
        <p:txBody>
          <a:bodyPr anchor="ctr">
            <a:normAutofit/>
          </a:bodyPr>
          <a:lstStyle/>
          <a:p>
            <a:r>
              <a:rPr lang="en-US" sz="2000" dirty="0"/>
              <a:t>Monopolization of talking</a:t>
            </a:r>
          </a:p>
          <a:p>
            <a:r>
              <a:rPr lang="en-US" sz="2000" dirty="0"/>
              <a:t>Focus on understanding of </a:t>
            </a:r>
            <a:r>
              <a:rPr lang="en-US" sz="2000" u="sng" dirty="0"/>
              <a:t>moral standards </a:t>
            </a:r>
            <a:r>
              <a:rPr lang="en-US" sz="2000" dirty="0"/>
              <a:t>of each member of the family and focus on dissonant values</a:t>
            </a:r>
          </a:p>
          <a:p>
            <a:r>
              <a:rPr lang="en-US" sz="2000" dirty="0"/>
              <a:t>How much the medical culture is part of the family conversations</a:t>
            </a:r>
          </a:p>
          <a:p>
            <a:r>
              <a:rPr lang="en-US" sz="2000" dirty="0"/>
              <a:t>What support means (by everyone)</a:t>
            </a:r>
          </a:p>
          <a:p>
            <a:r>
              <a:rPr lang="en-US" sz="2000" dirty="0"/>
              <a:t>Experiences of loneliness</a:t>
            </a:r>
          </a:p>
          <a:p>
            <a:r>
              <a:rPr lang="en-US" sz="2000" dirty="0"/>
              <a:t>Family history/medical studies/residency/work </a:t>
            </a:r>
          </a:p>
          <a:p>
            <a:endParaRPr lang="en-US" sz="2000" dirty="0"/>
          </a:p>
          <a:p>
            <a:endParaRPr lang="en-US" sz="2000" dirty="0"/>
          </a:p>
        </p:txBody>
      </p:sp>
    </p:spTree>
    <p:extLst>
      <p:ext uri="{BB962C8B-B14F-4D97-AF65-F5344CB8AC3E}">
        <p14:creationId xmlns:p14="http://schemas.microsoft.com/office/powerpoint/2010/main" val="1249910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3BB470-41BE-D638-C7E6-6A34777F0A77}"/>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Family cycle</a:t>
            </a:r>
          </a:p>
        </p:txBody>
      </p:sp>
      <p:graphicFrame>
        <p:nvGraphicFramePr>
          <p:cNvPr id="4" name="Content Placeholder 3">
            <a:extLst>
              <a:ext uri="{FF2B5EF4-FFF2-40B4-BE49-F238E27FC236}">
                <a16:creationId xmlns:a16="http://schemas.microsoft.com/office/drawing/2014/main" id="{1CDA0ABB-3639-331A-B71A-469AB7BC5F8F}"/>
              </a:ext>
            </a:extLst>
          </p:cNvPr>
          <p:cNvGraphicFramePr>
            <a:graphicFrameLocks noGrp="1"/>
          </p:cNvGraphicFramePr>
          <p:nvPr>
            <p:ph idx="1"/>
            <p:extLst>
              <p:ext uri="{D42A27DB-BD31-4B8C-83A1-F6EECF244321}">
                <p14:modId xmlns:p14="http://schemas.microsoft.com/office/powerpoint/2010/main" val="3051133803"/>
              </p:ext>
            </p:extLst>
          </p:nvPr>
        </p:nvGraphicFramePr>
        <p:xfrm>
          <a:off x="4504546" y="586855"/>
          <a:ext cx="6932949"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9415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an antonio spine surgeon">
            <a:extLst>
              <a:ext uri="{FF2B5EF4-FFF2-40B4-BE49-F238E27FC236}">
                <a16:creationId xmlns:a16="http://schemas.microsoft.com/office/drawing/2014/main" id="{98F59593-C50B-BEA0-FD94-4828181ABC0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8008"/>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F6FAB-4E1B-B923-A244-D71CED55CD33}"/>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a:t>Dr Webb – spine surgeon and veteran</a:t>
            </a:r>
          </a:p>
        </p:txBody>
      </p:sp>
      <p:sp>
        <p:nvSpPr>
          <p:cNvPr id="5" name="Speech Bubble: Oval 4">
            <a:extLst>
              <a:ext uri="{FF2B5EF4-FFF2-40B4-BE49-F238E27FC236}">
                <a16:creationId xmlns:a16="http://schemas.microsoft.com/office/drawing/2014/main" id="{5DF691E2-0CE6-3989-83E4-C91C2244FB9E}"/>
              </a:ext>
            </a:extLst>
          </p:cNvPr>
          <p:cNvSpPr/>
          <p:nvPr/>
        </p:nvSpPr>
        <p:spPr>
          <a:xfrm>
            <a:off x="7531610" y="2434201"/>
            <a:ext cx="3822189" cy="1617682"/>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solidFill>
                  <a:schemeClr val="tx1"/>
                </a:solidFill>
              </a:rPr>
              <a:t>By far, medical school is more challenging than military training</a:t>
            </a:r>
          </a:p>
        </p:txBody>
      </p:sp>
      <p:sp>
        <p:nvSpPr>
          <p:cNvPr id="6" name="Speech Bubble: Oval 5">
            <a:extLst>
              <a:ext uri="{FF2B5EF4-FFF2-40B4-BE49-F238E27FC236}">
                <a16:creationId xmlns:a16="http://schemas.microsoft.com/office/drawing/2014/main" id="{F959A386-7655-DA2D-D61A-C6BB711CE60D}"/>
              </a:ext>
            </a:extLst>
          </p:cNvPr>
          <p:cNvSpPr/>
          <p:nvPr/>
        </p:nvSpPr>
        <p:spPr>
          <a:xfrm>
            <a:off x="8958217" y="3692540"/>
            <a:ext cx="2715208" cy="249014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The amount of expected knowledge acquisition is almost impossible for a normal human being to absorb</a:t>
            </a:r>
          </a:p>
        </p:txBody>
      </p:sp>
    </p:spTree>
    <p:extLst>
      <p:ext uri="{BB962C8B-B14F-4D97-AF65-F5344CB8AC3E}">
        <p14:creationId xmlns:p14="http://schemas.microsoft.com/office/powerpoint/2010/main" val="1106674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54D16E-4D0F-46BB-44CC-FCC895BC2631}"/>
              </a:ext>
            </a:extLst>
          </p:cNvPr>
          <p:cNvSpPr>
            <a:spLocks noGrp="1"/>
          </p:cNvSpPr>
          <p:nvPr>
            <p:ph type="title"/>
          </p:nvPr>
        </p:nvSpPr>
        <p:spPr>
          <a:xfrm>
            <a:off x="1136397" y="502021"/>
            <a:ext cx="4959603" cy="1642969"/>
          </a:xfrm>
        </p:spPr>
        <p:txBody>
          <a:bodyPr anchor="b">
            <a:normAutofit/>
          </a:bodyPr>
          <a:lstStyle/>
          <a:p>
            <a:r>
              <a:rPr lang="en-US" sz="4000"/>
              <a:t>Residency</a:t>
            </a:r>
          </a:p>
        </p:txBody>
      </p:sp>
      <p:sp>
        <p:nvSpPr>
          <p:cNvPr id="3" name="Content Placeholder 2">
            <a:extLst>
              <a:ext uri="{FF2B5EF4-FFF2-40B4-BE49-F238E27FC236}">
                <a16:creationId xmlns:a16="http://schemas.microsoft.com/office/drawing/2014/main" id="{CB5FEA93-7BCA-F62C-E3B8-1E75C4545207}"/>
              </a:ext>
            </a:extLst>
          </p:cNvPr>
          <p:cNvSpPr>
            <a:spLocks noGrp="1"/>
          </p:cNvSpPr>
          <p:nvPr>
            <p:ph idx="1"/>
          </p:nvPr>
        </p:nvSpPr>
        <p:spPr>
          <a:xfrm>
            <a:off x="1136397" y="2418408"/>
            <a:ext cx="4959603" cy="3522569"/>
          </a:xfrm>
        </p:spPr>
        <p:txBody>
          <a:bodyPr anchor="t">
            <a:normAutofit/>
          </a:bodyPr>
          <a:lstStyle/>
          <a:p>
            <a:r>
              <a:rPr lang="en-US" sz="2000"/>
              <a:t>Same level of pressure &amp; challenge</a:t>
            </a:r>
          </a:p>
          <a:p>
            <a:r>
              <a:rPr lang="en-US" sz="2000"/>
              <a:t>But they have some payment</a:t>
            </a:r>
          </a:p>
        </p:txBody>
      </p:sp>
      <p:pic>
        <p:nvPicPr>
          <p:cNvPr id="7" name="Graphic 6" descr="Stethoscope">
            <a:extLst>
              <a:ext uri="{FF2B5EF4-FFF2-40B4-BE49-F238E27FC236}">
                <a16:creationId xmlns:a16="http://schemas.microsoft.com/office/drawing/2014/main" id="{2680F0E4-49DE-F96B-F17B-A1AE8ADDEB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2442" y="621610"/>
            <a:ext cx="5201023" cy="5201023"/>
          </a:xfrm>
          <a:prstGeom prst="rect">
            <a:avLst/>
          </a:pr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151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8C6543-8520-F479-998A-7638953AC1C3}"/>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a:solidFill>
                  <a:schemeClr val="tx1"/>
                </a:solidFill>
                <a:latin typeface="+mj-lt"/>
                <a:ea typeface="+mj-ea"/>
                <a:cs typeface="+mj-cs"/>
              </a:rPr>
              <a:t>Interventions</a:t>
            </a:r>
          </a:p>
        </p:txBody>
      </p:sp>
      <p:sp>
        <p:nvSpPr>
          <p:cNvPr id="30" name="Rectangle 2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81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169701-74A7-EF52-FFCE-ADF0D9820043}"/>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Intro</a:t>
            </a:r>
          </a:p>
        </p:txBody>
      </p:sp>
      <p:sp>
        <p:nvSpPr>
          <p:cNvPr id="3" name="Content Placeholder 2">
            <a:extLst>
              <a:ext uri="{FF2B5EF4-FFF2-40B4-BE49-F238E27FC236}">
                <a16:creationId xmlns:a16="http://schemas.microsoft.com/office/drawing/2014/main" id="{1210F88F-DBA5-22F2-4002-054D1A2AD437}"/>
              </a:ext>
            </a:extLst>
          </p:cNvPr>
          <p:cNvSpPr>
            <a:spLocks noGrp="1"/>
          </p:cNvSpPr>
          <p:nvPr>
            <p:ph idx="1"/>
          </p:nvPr>
        </p:nvSpPr>
        <p:spPr>
          <a:xfrm>
            <a:off x="4810259" y="649480"/>
            <a:ext cx="6555347" cy="5546047"/>
          </a:xfrm>
        </p:spPr>
        <p:txBody>
          <a:bodyPr anchor="ctr">
            <a:normAutofit/>
          </a:bodyPr>
          <a:lstStyle/>
          <a:p>
            <a:r>
              <a:rPr lang="en-US" sz="3200" dirty="0"/>
              <a:t>Lack of research about these families</a:t>
            </a:r>
          </a:p>
          <a:p>
            <a:r>
              <a:rPr lang="en-US" sz="3200" dirty="0"/>
              <a:t>Particular family dynamics</a:t>
            </a:r>
          </a:p>
          <a:p>
            <a:r>
              <a:rPr lang="en-US" sz="3200" dirty="0"/>
              <a:t>Financial factor</a:t>
            </a:r>
          </a:p>
          <a:p>
            <a:r>
              <a:rPr lang="en-US" sz="3200" dirty="0"/>
              <a:t>Society prestige</a:t>
            </a:r>
          </a:p>
          <a:p>
            <a:endParaRPr lang="en-US" sz="2000" dirty="0"/>
          </a:p>
          <a:p>
            <a:endParaRPr lang="en-US" sz="2000" dirty="0"/>
          </a:p>
        </p:txBody>
      </p:sp>
    </p:spTree>
    <p:extLst>
      <p:ext uri="{BB962C8B-B14F-4D97-AF65-F5344CB8AC3E}">
        <p14:creationId xmlns:p14="http://schemas.microsoft.com/office/powerpoint/2010/main" val="1864379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FF3138-EEDB-E560-CDFA-C62EC60B7846}"/>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a:solidFill>
                  <a:schemeClr val="tx1"/>
                </a:solidFill>
                <a:latin typeface="+mj-lt"/>
                <a:ea typeface="+mj-ea"/>
                <a:cs typeface="+mj-cs"/>
              </a:rPr>
              <a:t>1. Addressing the higher moral value</a:t>
            </a:r>
          </a:p>
        </p:txBody>
      </p:sp>
      <p:sp>
        <p:nvSpPr>
          <p:cNvPr id="21" name="Rectangle 2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835A99-3B6F-3C7D-ABDD-214651F939B9}"/>
              </a:ext>
            </a:extLst>
          </p:cNvPr>
          <p:cNvSpPr>
            <a:spLocks noGrp="1"/>
          </p:cNvSpPr>
          <p:nvPr>
            <p:ph idx="1"/>
          </p:nvPr>
        </p:nvSpPr>
        <p:spPr>
          <a:xfrm>
            <a:off x="1329765" y="4892722"/>
            <a:ext cx="6387155" cy="1078173"/>
          </a:xfrm>
        </p:spPr>
        <p:txBody>
          <a:bodyPr vert="horz" lIns="91440" tIns="45720" rIns="91440" bIns="45720" rtlCol="0" anchor="ctr">
            <a:normAutofit/>
          </a:bodyPr>
          <a:lstStyle/>
          <a:p>
            <a:pPr marL="0" indent="0">
              <a:buNone/>
            </a:pPr>
            <a:r>
              <a:rPr lang="en-US" sz="2400" kern="1200">
                <a:solidFill>
                  <a:srgbClr val="FFFFFF"/>
                </a:solidFill>
                <a:latin typeface="+mn-lt"/>
                <a:ea typeface="+mn-ea"/>
                <a:cs typeface="+mn-cs"/>
              </a:rPr>
              <a:t>Understand dissonant values.</a:t>
            </a:r>
          </a:p>
        </p:txBody>
      </p:sp>
    </p:spTree>
    <p:extLst>
      <p:ext uri="{BB962C8B-B14F-4D97-AF65-F5344CB8AC3E}">
        <p14:creationId xmlns:p14="http://schemas.microsoft.com/office/powerpoint/2010/main" val="11055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2DA3E-07FC-17D0-C8F1-4AEECF61069F}"/>
              </a:ext>
            </a:extLst>
          </p:cNvPr>
          <p:cNvSpPr>
            <a:spLocks noGrp="1"/>
          </p:cNvSpPr>
          <p:nvPr>
            <p:ph type="title"/>
          </p:nvPr>
        </p:nvSpPr>
        <p:spPr>
          <a:xfrm>
            <a:off x="1371599" y="294538"/>
            <a:ext cx="9895951" cy="1033669"/>
          </a:xfrm>
        </p:spPr>
        <p:txBody>
          <a:bodyPr vert="horz" lIns="91440" tIns="45720" rIns="91440" bIns="45720" rtlCol="0">
            <a:normAutofit/>
          </a:bodyPr>
          <a:lstStyle/>
          <a:p>
            <a:r>
              <a:rPr lang="en-US" sz="4000" kern="1200">
                <a:solidFill>
                  <a:srgbClr val="FFFFFF"/>
                </a:solidFill>
                <a:latin typeface="+mj-lt"/>
                <a:ea typeface="+mj-ea"/>
                <a:cs typeface="+mj-cs"/>
              </a:rPr>
              <a:t>2. Circularity is a must…</a:t>
            </a:r>
          </a:p>
        </p:txBody>
      </p:sp>
      <p:sp>
        <p:nvSpPr>
          <p:cNvPr id="3" name="Content Placeholder 2">
            <a:extLst>
              <a:ext uri="{FF2B5EF4-FFF2-40B4-BE49-F238E27FC236}">
                <a16:creationId xmlns:a16="http://schemas.microsoft.com/office/drawing/2014/main" id="{B4E107DB-F5AB-645E-98EC-43D0A1200406}"/>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buNone/>
            </a:pPr>
            <a:r>
              <a:rPr lang="en-US" sz="2000" kern="1200">
                <a:latin typeface="+mn-lt"/>
                <a:ea typeface="+mn-ea"/>
                <a:cs typeface="+mn-cs"/>
              </a:rPr>
              <a:t> </a:t>
            </a:r>
            <a:r>
              <a:rPr lang="en-US" sz="2000"/>
              <a:t>There is a multilevel causation of relational potential issues due the demands of the doctor’s life</a:t>
            </a:r>
            <a:endParaRPr lang="en-US" sz="2000" kern="1200">
              <a:latin typeface="+mn-lt"/>
              <a:ea typeface="+mn-ea"/>
              <a:cs typeface="+mn-cs"/>
            </a:endParaRPr>
          </a:p>
        </p:txBody>
      </p:sp>
    </p:spTree>
    <p:extLst>
      <p:ext uri="{BB962C8B-B14F-4D97-AF65-F5344CB8AC3E}">
        <p14:creationId xmlns:p14="http://schemas.microsoft.com/office/powerpoint/2010/main" val="398596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4BB78A-7A4A-99E7-3CD1-57571D211108}"/>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3. Let’s talk about vulnerabilities</a:t>
            </a:r>
          </a:p>
        </p:txBody>
      </p:sp>
      <p:sp>
        <p:nvSpPr>
          <p:cNvPr id="3" name="Content Placeholder 2">
            <a:extLst>
              <a:ext uri="{FF2B5EF4-FFF2-40B4-BE49-F238E27FC236}">
                <a16:creationId xmlns:a16="http://schemas.microsoft.com/office/drawing/2014/main" id="{0CF7ADED-B161-55C5-7C35-492B1A1B3BF4}"/>
              </a:ext>
            </a:extLst>
          </p:cNvPr>
          <p:cNvSpPr>
            <a:spLocks noGrp="1"/>
          </p:cNvSpPr>
          <p:nvPr>
            <p:ph idx="1"/>
          </p:nvPr>
        </p:nvSpPr>
        <p:spPr>
          <a:xfrm>
            <a:off x="1371599" y="2318197"/>
            <a:ext cx="9724031" cy="3683358"/>
          </a:xfrm>
        </p:spPr>
        <p:txBody>
          <a:bodyPr anchor="ctr">
            <a:normAutofit/>
          </a:bodyPr>
          <a:lstStyle/>
          <a:p>
            <a:r>
              <a:rPr lang="en-US" sz="2000"/>
              <a:t>And after you did it once, bring it again, and then again…</a:t>
            </a:r>
          </a:p>
          <a:p>
            <a:pPr marL="0" indent="0">
              <a:buNone/>
            </a:pPr>
            <a:endParaRPr lang="en-US" sz="2000"/>
          </a:p>
        </p:txBody>
      </p:sp>
    </p:spTree>
    <p:extLst>
      <p:ext uri="{BB962C8B-B14F-4D97-AF65-F5344CB8AC3E}">
        <p14:creationId xmlns:p14="http://schemas.microsoft.com/office/powerpoint/2010/main" val="2124903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024FB2-3BB8-6B9D-B23A-20609DF46459}"/>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4. Identify doctor emotions</a:t>
            </a:r>
          </a:p>
        </p:txBody>
      </p:sp>
      <p:graphicFrame>
        <p:nvGraphicFramePr>
          <p:cNvPr id="5" name="Content Placeholder 2">
            <a:extLst>
              <a:ext uri="{FF2B5EF4-FFF2-40B4-BE49-F238E27FC236}">
                <a16:creationId xmlns:a16="http://schemas.microsoft.com/office/drawing/2014/main" id="{FDCC22A3-F323-9F8B-646B-50F1720DB8FD}"/>
              </a:ext>
            </a:extLst>
          </p:cNvPr>
          <p:cNvGraphicFramePr>
            <a:graphicFrameLocks noGrp="1"/>
          </p:cNvGraphicFramePr>
          <p:nvPr>
            <p:ph idx="1"/>
            <p:extLst>
              <p:ext uri="{D42A27DB-BD31-4B8C-83A1-F6EECF244321}">
                <p14:modId xmlns:p14="http://schemas.microsoft.com/office/powerpoint/2010/main" val="96042485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5464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AD8E2-DBCF-1D46-BD0D-57F20FD4C721}"/>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EBCBE58A-AAFD-0AB0-1C3D-361B78275433}"/>
              </a:ext>
            </a:extLst>
          </p:cNvPr>
          <p:cNvSpPr>
            <a:spLocks noGrp="1"/>
          </p:cNvSpPr>
          <p:nvPr>
            <p:ph idx="1"/>
          </p:nvPr>
        </p:nvSpPr>
        <p:spPr/>
        <p:txBody>
          <a:bodyPr>
            <a:normAutofit fontScale="47500" lnSpcReduction="20000"/>
          </a:bodyPr>
          <a:lstStyle/>
          <a:p>
            <a:r>
              <a:rPr lang="en-US" b="0" i="0" dirty="0">
                <a:solidFill>
                  <a:srgbClr val="222222"/>
                </a:solidFill>
                <a:effectLst/>
                <a:latin typeface="Arial" panose="020B0604020202020204" pitchFamily="34" charset="0"/>
              </a:rPr>
              <a:t>Baker, K., &amp; Sen, S. (2016). Healing medicine’s future: prioritizing physician trainee mental health. AMA journal of ethics, 18(6), 604.</a:t>
            </a:r>
          </a:p>
          <a:p>
            <a:r>
              <a:rPr lang="en-US" b="0" i="0" dirty="0" err="1">
                <a:solidFill>
                  <a:srgbClr val="222222"/>
                </a:solidFill>
                <a:effectLst/>
                <a:latin typeface="Arial" panose="020B0604020202020204" pitchFamily="34" charset="0"/>
              </a:rPr>
              <a:t>Carrieri</a:t>
            </a:r>
            <a:r>
              <a:rPr lang="en-US" b="0" i="0" dirty="0">
                <a:solidFill>
                  <a:srgbClr val="222222"/>
                </a:solidFill>
                <a:effectLst/>
                <a:latin typeface="Arial" panose="020B0604020202020204" pitchFamily="34" charset="0"/>
              </a:rPr>
              <a:t>, D., Briscoe, S., Jackson, M., </a:t>
            </a:r>
            <a:r>
              <a:rPr lang="en-US" b="0" i="0" dirty="0" err="1">
                <a:solidFill>
                  <a:srgbClr val="222222"/>
                </a:solidFill>
                <a:effectLst/>
                <a:latin typeface="Arial" panose="020B0604020202020204" pitchFamily="34" charset="0"/>
              </a:rPr>
              <a:t>Mattick</a:t>
            </a:r>
            <a:r>
              <a:rPr lang="en-US" b="0" i="0" dirty="0">
                <a:solidFill>
                  <a:srgbClr val="222222"/>
                </a:solidFill>
                <a:effectLst/>
                <a:latin typeface="Arial" panose="020B0604020202020204" pitchFamily="34" charset="0"/>
              </a:rPr>
              <a:t>, K., </a:t>
            </a:r>
            <a:r>
              <a:rPr lang="en-US" b="0" i="0" dirty="0" err="1">
                <a:solidFill>
                  <a:srgbClr val="222222"/>
                </a:solidFill>
                <a:effectLst/>
                <a:latin typeface="Arial" panose="020B0604020202020204" pitchFamily="34" charset="0"/>
              </a:rPr>
              <a:t>Papoutsi</a:t>
            </a:r>
            <a:r>
              <a:rPr lang="en-US" b="0" i="0" dirty="0">
                <a:solidFill>
                  <a:srgbClr val="222222"/>
                </a:solidFill>
                <a:effectLst/>
                <a:latin typeface="Arial" panose="020B0604020202020204" pitchFamily="34" charset="0"/>
              </a:rPr>
              <a:t>, C., Pearson, M., &amp; Wong, G. (2018). ‘Care Under Pressure’: a realist review of interventions to tackle doctors’ mental ill-health and its impacts on the clinical workforce and patient care. </a:t>
            </a:r>
            <a:r>
              <a:rPr lang="en-US" b="0" i="1" dirty="0">
                <a:solidFill>
                  <a:srgbClr val="222222"/>
                </a:solidFill>
                <a:effectLst/>
                <a:latin typeface="Arial" panose="020B0604020202020204" pitchFamily="34" charset="0"/>
              </a:rPr>
              <a:t>BMJ open</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8</a:t>
            </a:r>
            <a:r>
              <a:rPr lang="en-US" b="0" i="0" dirty="0">
                <a:solidFill>
                  <a:srgbClr val="222222"/>
                </a:solidFill>
                <a:effectLst/>
                <a:latin typeface="Arial" panose="020B0604020202020204" pitchFamily="34" charset="0"/>
              </a:rPr>
              <a:t>(2), e021273.</a:t>
            </a:r>
          </a:p>
          <a:p>
            <a:r>
              <a:rPr lang="en-US" dirty="0" err="1"/>
              <a:t>Dyrbye</a:t>
            </a:r>
            <a:r>
              <a:rPr lang="en-US" dirty="0"/>
              <a:t>, L. N., </a:t>
            </a:r>
            <a:r>
              <a:rPr lang="en-US" dirty="0" err="1"/>
              <a:t>Shanafelt</a:t>
            </a:r>
            <a:r>
              <a:rPr lang="en-US" dirty="0"/>
              <a:t>, T. D., Balch, C. M., </a:t>
            </a:r>
            <a:r>
              <a:rPr lang="en-US" dirty="0" err="1"/>
              <a:t>Satele</a:t>
            </a:r>
            <a:r>
              <a:rPr lang="en-US" dirty="0"/>
              <a:t>, D., &amp; </a:t>
            </a:r>
            <a:r>
              <a:rPr lang="en-US" dirty="0" err="1"/>
              <a:t>Freischlag</a:t>
            </a:r>
            <a:r>
              <a:rPr lang="en-US" dirty="0"/>
              <a:t>, J. (2010). Physicians married or partnered to physicians: a comparative study in the American College of Surgeons. Journal of the American College of Surgeons, 211(5), 663-671.</a:t>
            </a:r>
          </a:p>
          <a:p>
            <a:r>
              <a:rPr lang="en-US" dirty="0"/>
              <a:t>Isaac, C., </a:t>
            </a:r>
            <a:r>
              <a:rPr lang="en-US" dirty="0" err="1"/>
              <a:t>Petrashek</a:t>
            </a:r>
            <a:r>
              <a:rPr lang="en-US" dirty="0"/>
              <a:t>, K., Steiner, M., </a:t>
            </a:r>
            <a:r>
              <a:rPr lang="en-US" dirty="0" err="1"/>
              <a:t>Manwell</a:t>
            </a:r>
            <a:r>
              <a:rPr lang="en-US" dirty="0"/>
              <a:t>, L. B., </a:t>
            </a:r>
            <a:r>
              <a:rPr lang="en-US" dirty="0" err="1"/>
              <a:t>Byars</a:t>
            </a:r>
            <a:r>
              <a:rPr lang="en-US" dirty="0"/>
              <a:t>-Winston, A., &amp; Carnes, M. (2013). Male spouses of women physicians: communication, compromise, and carving out time. Qualitative Report (Online), 18, 1.</a:t>
            </a:r>
          </a:p>
          <a:p>
            <a:r>
              <a:rPr lang="en-US" dirty="0"/>
              <a:t>Myers, M. F., &amp; Gabbard, G. O. (2008). The physician as patient: a clinical handbook for mental health professionals. Washington, DC, USA: American Psychiatric Pub..</a:t>
            </a:r>
          </a:p>
          <a:p>
            <a:r>
              <a:rPr lang="en-US" dirty="0"/>
              <a:t>Perlman, R. L., Ross, P. T., &amp; </a:t>
            </a:r>
            <a:r>
              <a:rPr lang="en-US" dirty="0" err="1"/>
              <a:t>Lypson</a:t>
            </a:r>
            <a:r>
              <a:rPr lang="en-US" dirty="0"/>
              <a:t>, M. L. (2015). Understanding the medical marriage: physicians and their partners share strategies for success. Academic Medicine, 90(1), 63-68.</a:t>
            </a:r>
          </a:p>
          <a:p>
            <a:r>
              <a:rPr lang="en-US" dirty="0" err="1"/>
              <a:t>Shanafelt</a:t>
            </a:r>
            <a:r>
              <a:rPr lang="en-US" dirty="0"/>
              <a:t>, T. D., Boone, S. L., </a:t>
            </a:r>
            <a:r>
              <a:rPr lang="en-US" dirty="0" err="1"/>
              <a:t>Dyrbye</a:t>
            </a:r>
            <a:r>
              <a:rPr lang="en-US" dirty="0"/>
              <a:t>, L. N., </a:t>
            </a:r>
            <a:r>
              <a:rPr lang="en-US" dirty="0" err="1"/>
              <a:t>Oreskovich</a:t>
            </a:r>
            <a:r>
              <a:rPr lang="en-US" dirty="0"/>
              <a:t>, M. R., Tan, L., West, C. P., ... &amp; </a:t>
            </a:r>
            <a:r>
              <a:rPr lang="en-US" dirty="0" err="1"/>
              <a:t>Sotile</a:t>
            </a:r>
            <a:r>
              <a:rPr lang="en-US" dirty="0"/>
              <a:t>, W. M. (2013, March). The medical marriage: a national survey of the spouses/partners of US physicians. In Mayo Clinic Proceedings (Vol. 88, No. 3, pp. 216-225). Elsevier.</a:t>
            </a:r>
          </a:p>
          <a:p>
            <a:r>
              <a:rPr lang="en-US" dirty="0"/>
              <a:t>Smith, C., </a:t>
            </a:r>
            <a:r>
              <a:rPr lang="en-US" dirty="0" err="1"/>
              <a:t>Boulger</a:t>
            </a:r>
            <a:r>
              <a:rPr lang="en-US" dirty="0"/>
              <a:t>, J., &amp; Beattie, K. (2002). Exploring the dual-physician marriage. Minnesota medicine, 85(3), 39-43.</a:t>
            </a:r>
          </a:p>
          <a:p>
            <a:r>
              <a:rPr lang="en-US" dirty="0" err="1"/>
              <a:t>Sotile</a:t>
            </a:r>
            <a:r>
              <a:rPr lang="en-US" dirty="0"/>
              <a:t>, W. M., &amp; </a:t>
            </a:r>
            <a:r>
              <a:rPr lang="en-US" dirty="0" err="1"/>
              <a:t>Sotile</a:t>
            </a:r>
            <a:r>
              <a:rPr lang="en-US" dirty="0"/>
              <a:t>, M. O. (2000). The medical marriage: sustaining healthy relationships for physicians and their families. American Medical Association.</a:t>
            </a:r>
          </a:p>
          <a:p>
            <a:r>
              <a:rPr lang="en-US" dirty="0"/>
              <a:t>Stanton, J., &amp; Randal, P. (2016). Developing a psychiatrist–patient relationship when both people are doctors: a qualitative study. BMJ open, 6(5), e010216.</a:t>
            </a:r>
          </a:p>
          <a:p>
            <a:r>
              <a:rPr lang="en-US" dirty="0"/>
              <a:t>Woodward, C. A. (2005). When a physician marries a physician: effect of physician-physician marriages on professional activities. Canadian Family Physician, 51(6), 850-851.</a:t>
            </a:r>
          </a:p>
        </p:txBody>
      </p:sp>
    </p:spTree>
    <p:extLst>
      <p:ext uri="{BB962C8B-B14F-4D97-AF65-F5344CB8AC3E}">
        <p14:creationId xmlns:p14="http://schemas.microsoft.com/office/powerpoint/2010/main" val="269781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0F7DF-1C84-9D49-68EB-3AF11EED3886}"/>
              </a:ext>
            </a:extLst>
          </p:cNvPr>
          <p:cNvSpPr>
            <a:spLocks noGrp="1"/>
          </p:cNvSpPr>
          <p:nvPr>
            <p:ph type="title"/>
          </p:nvPr>
        </p:nvSpPr>
        <p:spPr/>
        <p:txBody>
          <a:bodyPr/>
          <a:lstStyle/>
          <a:p>
            <a:r>
              <a:rPr lang="en-US" dirty="0"/>
              <a:t>Ada’s family</a:t>
            </a:r>
          </a:p>
        </p:txBody>
      </p:sp>
      <p:pic>
        <p:nvPicPr>
          <p:cNvPr id="5" name="Content Placeholder 4">
            <a:extLst>
              <a:ext uri="{FF2B5EF4-FFF2-40B4-BE49-F238E27FC236}">
                <a16:creationId xmlns:a16="http://schemas.microsoft.com/office/drawing/2014/main" id="{362BE7F4-31F2-39A5-D57A-96F9FBCC6B1E}"/>
              </a:ext>
            </a:extLst>
          </p:cNvPr>
          <p:cNvPicPr>
            <a:picLocks noGrp="1" noChangeAspect="1"/>
          </p:cNvPicPr>
          <p:nvPr>
            <p:ph idx="1"/>
          </p:nvPr>
        </p:nvPicPr>
        <p:blipFill>
          <a:blip r:embed="rId3"/>
          <a:stretch>
            <a:fillRect/>
          </a:stretch>
        </p:blipFill>
        <p:spPr>
          <a:xfrm>
            <a:off x="838200" y="1847462"/>
            <a:ext cx="10515599" cy="4645414"/>
          </a:xfrm>
        </p:spPr>
      </p:pic>
    </p:spTree>
    <p:extLst>
      <p:ext uri="{BB962C8B-B14F-4D97-AF65-F5344CB8AC3E}">
        <p14:creationId xmlns:p14="http://schemas.microsoft.com/office/powerpoint/2010/main" val="2915798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936E4-2A4F-FA8A-5D29-F401DE0E2DF9}"/>
              </a:ext>
            </a:extLst>
          </p:cNvPr>
          <p:cNvSpPr>
            <a:spLocks noGrp="1"/>
          </p:cNvSpPr>
          <p:nvPr>
            <p:ph type="title"/>
          </p:nvPr>
        </p:nvSpPr>
        <p:spPr>
          <a:xfrm>
            <a:off x="1388209" y="5554639"/>
            <a:ext cx="9654076" cy="982473"/>
          </a:xfrm>
        </p:spPr>
        <p:txBody>
          <a:bodyPr>
            <a:normAutofit/>
          </a:bodyPr>
          <a:lstStyle/>
          <a:p>
            <a:endParaRPr lang="en-US" sz="4000">
              <a:solidFill>
                <a:srgbClr val="FFFFFF"/>
              </a:solidFill>
            </a:endParaRPr>
          </a:p>
        </p:txBody>
      </p:sp>
      <p:sp>
        <p:nvSpPr>
          <p:cNvPr id="3" name="Content Placeholder 2">
            <a:extLst>
              <a:ext uri="{FF2B5EF4-FFF2-40B4-BE49-F238E27FC236}">
                <a16:creationId xmlns:a16="http://schemas.microsoft.com/office/drawing/2014/main" id="{CC308468-6E9D-D73C-8D2C-4D66394E88FD}"/>
              </a:ext>
            </a:extLst>
          </p:cNvPr>
          <p:cNvSpPr>
            <a:spLocks noGrp="1"/>
          </p:cNvSpPr>
          <p:nvPr>
            <p:ph idx="1"/>
          </p:nvPr>
        </p:nvSpPr>
        <p:spPr>
          <a:xfrm>
            <a:off x="1388210" y="824249"/>
            <a:ext cx="9654076" cy="3837904"/>
          </a:xfrm>
        </p:spPr>
        <p:txBody>
          <a:bodyPr anchor="ctr">
            <a:normAutofit/>
          </a:bodyPr>
          <a:lstStyle/>
          <a:p>
            <a:r>
              <a:rPr lang="en-US" sz="3600" dirty="0"/>
              <a:t>What factors take your attention? (think about generational patterns and genders related to the medicine</a:t>
            </a:r>
          </a:p>
        </p:txBody>
      </p:sp>
    </p:spTree>
    <p:extLst>
      <p:ext uri="{BB962C8B-B14F-4D97-AF65-F5344CB8AC3E}">
        <p14:creationId xmlns:p14="http://schemas.microsoft.com/office/powerpoint/2010/main" val="259447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381F5D-11A8-11A0-9578-AAACB087A9BE}"/>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Family of doctors</a:t>
            </a:r>
          </a:p>
        </p:txBody>
      </p:sp>
      <p:graphicFrame>
        <p:nvGraphicFramePr>
          <p:cNvPr id="5" name="Content Placeholder 2">
            <a:extLst>
              <a:ext uri="{FF2B5EF4-FFF2-40B4-BE49-F238E27FC236}">
                <a16:creationId xmlns:a16="http://schemas.microsoft.com/office/drawing/2014/main" id="{D1C94A00-D9DD-DE30-0962-0F085B226816}"/>
              </a:ext>
            </a:extLst>
          </p:cNvPr>
          <p:cNvGraphicFramePr>
            <a:graphicFrameLocks noGrp="1"/>
          </p:cNvGraphicFramePr>
          <p:nvPr>
            <p:ph idx="1"/>
            <p:extLst>
              <p:ext uri="{D42A27DB-BD31-4B8C-83A1-F6EECF244321}">
                <p14:modId xmlns:p14="http://schemas.microsoft.com/office/powerpoint/2010/main" val="37112791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093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133DDF-1FEF-E8DB-E706-2A4EF732FBA1}"/>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First session</a:t>
            </a:r>
          </a:p>
        </p:txBody>
      </p:sp>
      <p:sp>
        <p:nvSpPr>
          <p:cNvPr id="3" name="Content Placeholder 2">
            <a:extLst>
              <a:ext uri="{FF2B5EF4-FFF2-40B4-BE49-F238E27FC236}">
                <a16:creationId xmlns:a16="http://schemas.microsoft.com/office/drawing/2014/main" id="{418EC870-C4E5-AE46-22FC-09B656B42BB7}"/>
              </a:ext>
            </a:extLst>
          </p:cNvPr>
          <p:cNvSpPr>
            <a:spLocks noGrp="1"/>
          </p:cNvSpPr>
          <p:nvPr>
            <p:ph idx="1"/>
          </p:nvPr>
        </p:nvSpPr>
        <p:spPr>
          <a:xfrm>
            <a:off x="4810259" y="649480"/>
            <a:ext cx="6555347" cy="5546047"/>
          </a:xfrm>
        </p:spPr>
        <p:txBody>
          <a:bodyPr anchor="ctr">
            <a:normAutofit/>
          </a:bodyPr>
          <a:lstStyle/>
          <a:p>
            <a:r>
              <a:rPr lang="en-US" sz="2000"/>
              <a:t>Mom got 15 minutes late due to issues at the hospital.</a:t>
            </a:r>
          </a:p>
          <a:p>
            <a:r>
              <a:rPr lang="en-US" sz="2000"/>
              <a:t>Father, brother, and Joan (identified patient) in the waiting room.</a:t>
            </a:r>
          </a:p>
          <a:p>
            <a:r>
              <a:rPr lang="en-US" sz="2000" u="sng"/>
              <a:t>I asked to re-schedule and Joan stated “This happen all the time, let’s wait”</a:t>
            </a:r>
          </a:p>
          <a:p>
            <a:r>
              <a:rPr lang="en-US" sz="2000"/>
              <a:t>Father did most of the talking when we went to the room</a:t>
            </a:r>
          </a:p>
          <a:p>
            <a:r>
              <a:rPr lang="en-US" sz="2000"/>
              <a:t> Patients’ problems with school, friends and family.</a:t>
            </a:r>
          </a:p>
          <a:p>
            <a:r>
              <a:rPr lang="en-US" sz="2000"/>
              <a:t>Identified patient not talking at all but clearly uncomfortable</a:t>
            </a:r>
          </a:p>
          <a:p>
            <a:r>
              <a:rPr lang="en-US" sz="2000"/>
              <a:t>Refused to talk</a:t>
            </a:r>
          </a:p>
          <a:p>
            <a:r>
              <a:rPr lang="en-US" sz="2000"/>
              <a:t>By the end of the session, Ada asked me to speak alone</a:t>
            </a:r>
          </a:p>
          <a:p>
            <a:r>
              <a:rPr lang="en-US" sz="2000"/>
              <a:t>Explained my no secret police, and we schedule a time the next day for an app.</a:t>
            </a:r>
          </a:p>
          <a:p>
            <a:endParaRPr lang="en-US" sz="2000"/>
          </a:p>
        </p:txBody>
      </p:sp>
    </p:spTree>
    <p:extLst>
      <p:ext uri="{BB962C8B-B14F-4D97-AF65-F5344CB8AC3E}">
        <p14:creationId xmlns:p14="http://schemas.microsoft.com/office/powerpoint/2010/main" val="1041487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F36C7-7931-7D1B-F6D6-B8C6B44EF39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2d session individual Mom</a:t>
            </a:r>
          </a:p>
        </p:txBody>
      </p:sp>
      <p:sp>
        <p:nvSpPr>
          <p:cNvPr id="17" name="Content Placeholder 2">
            <a:extLst>
              <a:ext uri="{FF2B5EF4-FFF2-40B4-BE49-F238E27FC236}">
                <a16:creationId xmlns:a16="http://schemas.microsoft.com/office/drawing/2014/main" id="{FE760286-6396-B776-FB72-31A23A1A0194}"/>
              </a:ext>
            </a:extLst>
          </p:cNvPr>
          <p:cNvSpPr>
            <a:spLocks noGrp="1"/>
          </p:cNvSpPr>
          <p:nvPr>
            <p:ph idx="1"/>
          </p:nvPr>
        </p:nvSpPr>
        <p:spPr>
          <a:xfrm>
            <a:off x="4810259" y="649480"/>
            <a:ext cx="6555347" cy="5546047"/>
          </a:xfrm>
        </p:spPr>
        <p:txBody>
          <a:bodyPr anchor="ctr">
            <a:normAutofit/>
          </a:bodyPr>
          <a:lstStyle/>
          <a:p>
            <a:r>
              <a:rPr lang="en-US" sz="2000"/>
              <a:t>She feels that her family is a “mess.”</a:t>
            </a:r>
          </a:p>
          <a:p>
            <a:r>
              <a:rPr lang="en-US" sz="2000"/>
              <a:t>She defined her life as a “perfect storm.”</a:t>
            </a:r>
          </a:p>
          <a:p>
            <a:r>
              <a:rPr lang="en-US" sz="2000"/>
              <a:t>When in the hospital, feels </a:t>
            </a:r>
            <a:r>
              <a:rPr lang="en-US" sz="2000" b="1"/>
              <a:t>guilty</a:t>
            </a:r>
            <a:r>
              <a:rPr lang="en-US" sz="2000"/>
              <a:t> for the lack of family time, </a:t>
            </a:r>
          </a:p>
          <a:p>
            <a:r>
              <a:rPr lang="en-US" sz="2000"/>
              <a:t>When with family feels guilt for the team at the hospital (more in recent times because they have several positions not covered)</a:t>
            </a:r>
          </a:p>
          <a:p>
            <a:r>
              <a:rPr lang="en-US" sz="2000"/>
              <a:t>She is working around 65 to 70 hrs a week, sometimes with no sleeping</a:t>
            </a:r>
          </a:p>
        </p:txBody>
      </p:sp>
    </p:spTree>
    <p:extLst>
      <p:ext uri="{BB962C8B-B14F-4D97-AF65-F5344CB8AC3E}">
        <p14:creationId xmlns:p14="http://schemas.microsoft.com/office/powerpoint/2010/main" val="2043339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1712</Words>
  <Application>Microsoft Office PowerPoint</Application>
  <PresentationFormat>Widescreen</PresentationFormat>
  <Paragraphs>181</Paragraphs>
  <Slides>44</Slides>
  <Notes>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ui-sans-serif</vt:lpstr>
      <vt:lpstr>Office Theme</vt:lpstr>
      <vt:lpstr>Medical Families at risk</vt:lpstr>
      <vt:lpstr>Objectives</vt:lpstr>
      <vt:lpstr>Medical Families</vt:lpstr>
      <vt:lpstr>Intro</vt:lpstr>
      <vt:lpstr>Ada’s family</vt:lpstr>
      <vt:lpstr>PowerPoint Presentation</vt:lpstr>
      <vt:lpstr>Family of doctors</vt:lpstr>
      <vt:lpstr>First session</vt:lpstr>
      <vt:lpstr>2d session individual Mom</vt:lpstr>
      <vt:lpstr>PowerPoint Presentation</vt:lpstr>
      <vt:lpstr>Feminization of medicine</vt:lpstr>
      <vt:lpstr>Physician women</vt:lpstr>
      <vt:lpstr>As a result,…</vt:lpstr>
      <vt:lpstr>PowerPoint Presentation</vt:lpstr>
      <vt:lpstr>3rd session (parents)</vt:lpstr>
      <vt:lpstr>PowerPoint Presentation</vt:lpstr>
      <vt:lpstr>Significant other</vt:lpstr>
      <vt:lpstr>Medical marriages</vt:lpstr>
      <vt:lpstr>When both are doctors…</vt:lpstr>
      <vt:lpstr>4th session - Family</vt:lpstr>
      <vt:lpstr>Children of medical families</vt:lpstr>
      <vt:lpstr>The voices of children</vt:lpstr>
      <vt:lpstr>So, what is going on with our doctors?</vt:lpstr>
      <vt:lpstr>PowerPoint Presentation</vt:lpstr>
      <vt:lpstr>PowerPoint Presentation</vt:lpstr>
      <vt:lpstr>PowerPoint Presentation</vt:lpstr>
      <vt:lpstr>The burnout epidemic</vt:lpstr>
      <vt:lpstr>But why?</vt:lpstr>
      <vt:lpstr>Corporative medicine</vt:lpstr>
      <vt:lpstr>PowerPoint Presentation</vt:lpstr>
      <vt:lpstr>Healthcare system</vt:lpstr>
      <vt:lpstr>Moral Injuries</vt:lpstr>
      <vt:lpstr>And…</vt:lpstr>
      <vt:lpstr>As a result,…</vt:lpstr>
      <vt:lpstr>Family Assessment</vt:lpstr>
      <vt:lpstr>Family cycle</vt:lpstr>
      <vt:lpstr>Dr Webb – spine surgeon and veteran</vt:lpstr>
      <vt:lpstr>Residency</vt:lpstr>
      <vt:lpstr>Interventions</vt:lpstr>
      <vt:lpstr>1. Addressing the higher moral value</vt:lpstr>
      <vt:lpstr>2. Circularity is a must…</vt:lpstr>
      <vt:lpstr>3. Let’s talk about vulnerabilities</vt:lpstr>
      <vt:lpstr>4. Identify doctor emotions</vt:lpstr>
      <vt:lpstr>Reference</vt:lpstr>
    </vt:vector>
  </TitlesOfParts>
  <Company>KPC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Families at risk</dc:title>
  <dc:creator>Hernan Barenboim</dc:creator>
  <cp:lastModifiedBy>Hernan Barenboim</cp:lastModifiedBy>
  <cp:revision>1</cp:revision>
  <dcterms:created xsi:type="dcterms:W3CDTF">2023-05-30T20:24:45Z</dcterms:created>
  <dcterms:modified xsi:type="dcterms:W3CDTF">2023-07-20T15:51:36Z</dcterms:modified>
</cp:coreProperties>
</file>